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1B34CF-FC8B-1F89-6F72-DFAE158C82E9}" v="2" dt="2026-09-29T12:03:22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Bradbeer" userId="S::abradbeer@aub.ac.uk::c10351e2-cb56-4ca2-8852-79af934e2b50" providerId="AD" clId="Web-{751B34CF-FC8B-1F89-6F72-DFAE158C82E9}"/>
    <pc:docChg chg="modSld">
      <pc:chgData name="Alex Bradbeer" userId="S::abradbeer@aub.ac.uk::c10351e2-cb56-4ca2-8852-79af934e2b50" providerId="AD" clId="Web-{751B34CF-FC8B-1F89-6F72-DFAE158C82E9}" dt="2026-09-29T12:03:22.053" v="0" actId="20577"/>
      <pc:docMkLst>
        <pc:docMk/>
      </pc:docMkLst>
      <pc:sldChg chg="modSp">
        <pc:chgData name="Alex Bradbeer" userId="S::abradbeer@aub.ac.uk::c10351e2-cb56-4ca2-8852-79af934e2b50" providerId="AD" clId="Web-{751B34CF-FC8B-1F89-6F72-DFAE158C82E9}" dt="2026-09-29T12:03:22.053" v="0" actId="20577"/>
        <pc:sldMkLst>
          <pc:docMk/>
          <pc:sldMk cId="109857222" sldId="256"/>
        </pc:sldMkLst>
        <pc:spChg chg="mod">
          <ac:chgData name="Alex Bradbeer" userId="S::abradbeer@aub.ac.uk::c10351e2-cb56-4ca2-8852-79af934e2b50" providerId="AD" clId="Web-{751B34CF-FC8B-1F89-6F72-DFAE158C82E9}" dt="2026-09-29T12:03:22.053" v="0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F48EE60636B14C85B785A9F45C34EE" ma:contentTypeVersion="4" ma:contentTypeDescription="Create a new document." ma:contentTypeScope="" ma:versionID="7f1a6a5c243939744bcb79481774e5c0">
  <xsd:schema xmlns:xsd="http://www.w3.org/2001/XMLSchema" xmlns:xs="http://www.w3.org/2001/XMLSchema" xmlns:p="http://schemas.microsoft.com/office/2006/metadata/properties" xmlns:ns2="9dd28533-f0b9-4460-818c-31502b746ae8" targetNamespace="http://schemas.microsoft.com/office/2006/metadata/properties" ma:root="true" ma:fieldsID="4d49b3a6eb5b5598cfd80a14f3abd751" ns2:_="">
    <xsd:import namespace="9dd28533-f0b9-4460-818c-31502b746a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28533-f0b9-4460-818c-31502b746a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162EBF-0E31-4A6C-9AA5-CC2EFFF315A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F9FC57B-667B-4AD9-A627-5D39C9EDDC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d28533-f0b9-4460-818c-31502b746a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6A8421-D513-46AB-8597-B96E22EF4F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2026-09-29T12:03:16Z</dcterms:created>
  <dcterms:modified xsi:type="dcterms:W3CDTF">2026-09-29T12:03:23Z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0x01010032F48EE60636B14C85B785A9F45C34EE</vt:lpwstr>
  </property>
</Properties>
</file>