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rts University Bournemouth Staff and Student Sustainability Strategy" id="{3199DED9-D7DE-4B23-ABF4-A305D4650BB1}">
          <p14:sldIdLst>
            <p14:sldId id="2561"/>
          </p14:sldIdLst>
        </p14:section>
        <p14:section name="Strategic Context and Vision" id="{FCF7423B-716D-4240-83DB-9D60C5A81712}">
          <p14:sldIdLst>
            <p14:sldId id="2562"/>
            <p14:sldId id="2563"/>
          </p14:sldIdLst>
        </p14:section>
        <p14:section name="Framework Alignment" id="{E3574117-07AD-444F-A402-104A7F1FCBC2}">
          <p14:sldIdLst>
            <p14:sldId id="2564"/>
            <p14:sldId id="2565"/>
          </p14:sldIdLst>
        </p14:section>
        <p14:section name="Strategic Themes" id="{4932F592-3C4D-42C0-85B2-C060AEED21EF}">
          <p14:sldIdLst>
            <p14:sldId id="2566"/>
            <p14:sldId id="2567"/>
          </p14:sldIdLst>
        </p14:section>
        <p14:section name="Behaviour Change and Engagement" id="{2C84E058-7FE8-4C69-A238-E5E2F51D959F}">
          <p14:sldIdLst>
            <p14:sldId id="2568"/>
            <p14:sldId id="2569"/>
          </p14:sldIdLst>
        </p14:section>
        <p14:section name="Targets and Metrics" id="{1BB0C1D0-A9EA-4DD8-A52F-AF7A8A994231}">
          <p14:sldIdLst>
            <p14:sldId id="2570"/>
            <p14:sldId id="2571"/>
          </p14:sldIdLst>
        </p14:section>
        <p14:section name="Governance and Responsibilities" id="{E8FFA574-9142-43DB-8203-837E49642A0E}">
          <p14:sldIdLst>
            <p14:sldId id="2572"/>
            <p14:sldId id="2573"/>
          </p14:sldIdLst>
        </p14:section>
        <p14:section name="Review and Continuous Improvement" id="{368124D9-2519-4200-B30F-C1B6C9486DF2}">
          <p14:sldIdLst>
            <p14:sldId id="2574"/>
            <p14:sldId id="25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C85F1-B779-4A4A-9C81-309C837DE287}" v="29" dt="2026-06-18T11:24:00.280"/>
    <p1510:client id="{8224A970-50CE-527D-C9DC-83342C70AD9E}" v="31" dt="2026-06-18T08:36:54.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Jackson" userId="7ac25aec-6f7c-4acb-9843-868f8a23deeb" providerId="ADAL" clId="{EB901069-E170-4167-8AED-94F911DA1A2A}"/>
    <pc:docChg chg="undo custSel modSld">
      <pc:chgData name="James Jackson" userId="7ac25aec-6f7c-4acb-9843-868f8a23deeb" providerId="ADAL" clId="{EB901069-E170-4167-8AED-94F911DA1A2A}" dt="2026-06-18T11:24:00.280" v="77" actId="20577"/>
      <pc:docMkLst>
        <pc:docMk/>
      </pc:docMkLst>
      <pc:sldChg chg="addSp delSp modSp mod modClrScheme chgLayout">
        <pc:chgData name="James Jackson" userId="7ac25aec-6f7c-4acb-9843-868f8a23deeb" providerId="ADAL" clId="{EB901069-E170-4167-8AED-94F911DA1A2A}" dt="2026-06-18T11:17:24.938" v="63" actId="20577"/>
        <pc:sldMkLst>
          <pc:docMk/>
          <pc:sldMk cId="3587616904" sldId="2561"/>
        </pc:sldMkLst>
        <pc:spChg chg="mod">
          <ac:chgData name="James Jackson" userId="7ac25aec-6f7c-4acb-9843-868f8a23deeb" providerId="ADAL" clId="{EB901069-E170-4167-8AED-94F911DA1A2A}" dt="2026-06-18T11:17:10.745" v="58" actId="20577"/>
          <ac:spMkLst>
            <pc:docMk/>
            <pc:sldMk cId="3587616904" sldId="2561"/>
            <ac:spMk id="2" creationId="{59E65C45-8C3E-2DD1-ABAA-FE31548FD16C}"/>
          </ac:spMkLst>
        </pc:spChg>
        <pc:spChg chg="mod">
          <ac:chgData name="James Jackson" userId="7ac25aec-6f7c-4acb-9843-868f8a23deeb" providerId="ADAL" clId="{EB901069-E170-4167-8AED-94F911DA1A2A}" dt="2026-06-18T11:16:48.586" v="47" actId="26606"/>
          <ac:spMkLst>
            <pc:docMk/>
            <pc:sldMk cId="3587616904" sldId="2561"/>
            <ac:spMk id="3" creationId="{EA59E535-C662-688C-3967-6F9FC3E748D5}"/>
          </ac:spMkLst>
        </pc:spChg>
        <pc:spChg chg="mod">
          <ac:chgData name="James Jackson" userId="7ac25aec-6f7c-4acb-9843-868f8a23deeb" providerId="ADAL" clId="{EB901069-E170-4167-8AED-94F911DA1A2A}" dt="2026-06-18T11:16:48.586" v="47" actId="26606"/>
          <ac:spMkLst>
            <pc:docMk/>
            <pc:sldMk cId="3587616904" sldId="2561"/>
            <ac:spMk id="4" creationId="{1F0962B5-9D72-48B0-CFD1-E907C95F22AD}"/>
          </ac:spMkLst>
        </pc:spChg>
        <pc:spChg chg="mod">
          <ac:chgData name="James Jackson" userId="7ac25aec-6f7c-4acb-9843-868f8a23deeb" providerId="ADAL" clId="{EB901069-E170-4167-8AED-94F911DA1A2A}" dt="2026-06-18T11:16:48.586" v="47" actId="26606"/>
          <ac:spMkLst>
            <pc:docMk/>
            <pc:sldMk cId="3587616904" sldId="2561"/>
            <ac:spMk id="5" creationId="{CF910BB8-4E8B-0C29-DF22-0B5D1F43D19E}"/>
          </ac:spMkLst>
        </pc:spChg>
        <pc:spChg chg="del mod">
          <ac:chgData name="James Jackson" userId="7ac25aec-6f7c-4acb-9843-868f8a23deeb" providerId="ADAL" clId="{EB901069-E170-4167-8AED-94F911DA1A2A}" dt="2026-06-18T11:12:16.760" v="14" actId="478"/>
          <ac:spMkLst>
            <pc:docMk/>
            <pc:sldMk cId="3587616904" sldId="2561"/>
            <ac:spMk id="6" creationId="{671A4555-9075-C5E2-9657-81A6B4CE85F0}"/>
          </ac:spMkLst>
        </pc:spChg>
        <pc:spChg chg="add del mod">
          <ac:chgData name="James Jackson" userId="7ac25aec-6f7c-4acb-9843-868f8a23deeb" providerId="ADAL" clId="{EB901069-E170-4167-8AED-94F911DA1A2A}" dt="2026-06-18T11:17:24.938" v="63" actId="20577"/>
          <ac:spMkLst>
            <pc:docMk/>
            <pc:sldMk cId="3587616904" sldId="2561"/>
            <ac:spMk id="14" creationId="{CDD71929-1BFA-D243-71C5-C91E8BC08DB2}"/>
          </ac:spMkLst>
        </pc:spChg>
        <pc:picChg chg="del">
          <ac:chgData name="James Jackson" userId="7ac25aec-6f7c-4acb-9843-868f8a23deeb" providerId="ADAL" clId="{EB901069-E170-4167-8AED-94F911DA1A2A}" dt="2026-06-18T11:16:07.722" v="42" actId="478"/>
          <ac:picMkLst>
            <pc:docMk/>
            <pc:sldMk cId="3587616904" sldId="2561"/>
            <ac:picMk id="7" creationId="{42048F6B-A0DB-4CD2-A203-5A94D172518B}"/>
          </ac:picMkLst>
        </pc:picChg>
        <pc:picChg chg="add mod">
          <ac:chgData name="James Jackson" userId="7ac25aec-6f7c-4acb-9843-868f8a23deeb" providerId="ADAL" clId="{EB901069-E170-4167-8AED-94F911DA1A2A}" dt="2026-06-18T11:16:48.586" v="47" actId="26606"/>
          <ac:picMkLst>
            <pc:docMk/>
            <pc:sldMk cId="3587616904" sldId="2561"/>
            <ac:picMk id="9" creationId="{00F594CF-3F8F-D69A-3E65-FAC49A20D066}"/>
          </ac:picMkLst>
        </pc:picChg>
      </pc:sldChg>
      <pc:sldChg chg="delSp modSp mod">
        <pc:chgData name="James Jackson" userId="7ac25aec-6f7c-4acb-9843-868f8a23deeb" providerId="ADAL" clId="{EB901069-E170-4167-8AED-94F911DA1A2A}" dt="2026-06-18T11:12:11.122" v="13" actId="478"/>
        <pc:sldMkLst>
          <pc:docMk/>
          <pc:sldMk cId="1582884901" sldId="2562"/>
        </pc:sldMkLst>
        <pc:spChg chg="mod">
          <ac:chgData name="James Jackson" userId="7ac25aec-6f7c-4acb-9843-868f8a23deeb" providerId="ADAL" clId="{EB901069-E170-4167-8AED-94F911DA1A2A}" dt="2026-06-18T11:11:27.332" v="1"/>
          <ac:spMkLst>
            <pc:docMk/>
            <pc:sldMk cId="1582884901" sldId="2562"/>
            <ac:spMk id="5" creationId="{C1C08090-B0E9-BA3A-CF02-43473F32F4EC}"/>
          </ac:spMkLst>
        </pc:spChg>
        <pc:spChg chg="del mod">
          <ac:chgData name="James Jackson" userId="7ac25aec-6f7c-4acb-9843-868f8a23deeb" providerId="ADAL" clId="{EB901069-E170-4167-8AED-94F911DA1A2A}" dt="2026-06-18T11:12:11.122" v="13" actId="478"/>
          <ac:spMkLst>
            <pc:docMk/>
            <pc:sldMk cId="1582884901" sldId="2562"/>
            <ac:spMk id="6" creationId="{C581D8F9-C8D8-5645-7185-08FF81CCE71F}"/>
          </ac:spMkLst>
        </pc:spChg>
      </pc:sldChg>
      <pc:sldChg chg="addSp delSp modSp mod">
        <pc:chgData name="James Jackson" userId="7ac25aec-6f7c-4acb-9843-868f8a23deeb" providerId="ADAL" clId="{EB901069-E170-4167-8AED-94F911DA1A2A}" dt="2026-06-18T11:18:39.668" v="65" actId="931"/>
        <pc:sldMkLst>
          <pc:docMk/>
          <pc:sldMk cId="1330261897" sldId="2563"/>
        </pc:sldMkLst>
        <pc:spChg chg="mod">
          <ac:chgData name="James Jackson" userId="7ac25aec-6f7c-4acb-9843-868f8a23deeb" providerId="ADAL" clId="{EB901069-E170-4167-8AED-94F911DA1A2A}" dt="2026-06-18T11:12:01.346" v="12"/>
          <ac:spMkLst>
            <pc:docMk/>
            <pc:sldMk cId="1330261897" sldId="2563"/>
            <ac:spMk id="5" creationId="{5D59B824-AAFC-C3EF-290B-6B06ED2E4619}"/>
          </ac:spMkLst>
        </pc:spChg>
        <pc:spChg chg="del">
          <ac:chgData name="James Jackson" userId="7ac25aec-6f7c-4acb-9843-868f8a23deeb" providerId="ADAL" clId="{EB901069-E170-4167-8AED-94F911DA1A2A}" dt="2026-06-18T11:12:24.398" v="15" actId="478"/>
          <ac:spMkLst>
            <pc:docMk/>
            <pc:sldMk cId="1330261897" sldId="2563"/>
            <ac:spMk id="6" creationId="{BEFF1385-E37A-2F45-BDD9-4FAAF5F30797}"/>
          </ac:spMkLst>
        </pc:spChg>
        <pc:spChg chg="add del mod">
          <ac:chgData name="James Jackson" userId="7ac25aec-6f7c-4acb-9843-868f8a23deeb" providerId="ADAL" clId="{EB901069-E170-4167-8AED-94F911DA1A2A}" dt="2026-06-18T11:18:39.668" v="65" actId="931"/>
          <ac:spMkLst>
            <pc:docMk/>
            <pc:sldMk cId="1330261897" sldId="2563"/>
            <ac:spMk id="9" creationId="{1F822566-3843-7273-4711-6D76EA69E4DF}"/>
          </ac:spMkLst>
        </pc:spChg>
        <pc:picChg chg="del">
          <ac:chgData name="James Jackson" userId="7ac25aec-6f7c-4acb-9843-868f8a23deeb" providerId="ADAL" clId="{EB901069-E170-4167-8AED-94F911DA1A2A}" dt="2026-06-18T11:18:27.062" v="64" actId="478"/>
          <ac:picMkLst>
            <pc:docMk/>
            <pc:sldMk cId="1330261897" sldId="2563"/>
            <ac:picMk id="8" creationId="{3AE11FD3-B9C2-4B15-851B-EC40B40AAC99}"/>
          </ac:picMkLst>
        </pc:picChg>
        <pc:picChg chg="add mod ord">
          <ac:chgData name="James Jackson" userId="7ac25aec-6f7c-4acb-9843-868f8a23deeb" providerId="ADAL" clId="{EB901069-E170-4167-8AED-94F911DA1A2A}" dt="2026-06-18T11:18:39.668" v="65" actId="931"/>
          <ac:picMkLst>
            <pc:docMk/>
            <pc:sldMk cId="1330261897" sldId="2563"/>
            <ac:picMk id="11" creationId="{C7DA4E18-328A-EAA5-3F6B-51FD30E4C024}"/>
          </ac:picMkLst>
        </pc:picChg>
      </pc:sldChg>
      <pc:sldChg chg="delSp modSp mod">
        <pc:chgData name="James Jackson" userId="7ac25aec-6f7c-4acb-9843-868f8a23deeb" providerId="ADAL" clId="{EB901069-E170-4167-8AED-94F911DA1A2A}" dt="2026-06-18T11:12:34.704" v="17" actId="478"/>
        <pc:sldMkLst>
          <pc:docMk/>
          <pc:sldMk cId="1221358259" sldId="2564"/>
        </pc:sldMkLst>
        <pc:spChg chg="mod">
          <ac:chgData name="James Jackson" userId="7ac25aec-6f7c-4acb-9843-868f8a23deeb" providerId="ADAL" clId="{EB901069-E170-4167-8AED-94F911DA1A2A}" dt="2026-06-18T11:12:29.858" v="16"/>
          <ac:spMkLst>
            <pc:docMk/>
            <pc:sldMk cId="1221358259" sldId="2564"/>
            <ac:spMk id="5" creationId="{5CDD1E9E-FFE9-798A-40B8-D3723648B5C3}"/>
          </ac:spMkLst>
        </pc:spChg>
        <pc:spChg chg="del">
          <ac:chgData name="James Jackson" userId="7ac25aec-6f7c-4acb-9843-868f8a23deeb" providerId="ADAL" clId="{EB901069-E170-4167-8AED-94F911DA1A2A}" dt="2026-06-18T11:12:34.704" v="17" actId="478"/>
          <ac:spMkLst>
            <pc:docMk/>
            <pc:sldMk cId="1221358259" sldId="2564"/>
            <ac:spMk id="6" creationId="{AEC9C09F-34CE-6D1A-7346-C3DAA3B69F83}"/>
          </ac:spMkLst>
        </pc:spChg>
      </pc:sldChg>
      <pc:sldChg chg="delSp modSp mod">
        <pc:chgData name="James Jackson" userId="7ac25aec-6f7c-4acb-9843-868f8a23deeb" providerId="ADAL" clId="{EB901069-E170-4167-8AED-94F911DA1A2A}" dt="2026-06-18T11:12:49.233" v="19" actId="478"/>
        <pc:sldMkLst>
          <pc:docMk/>
          <pc:sldMk cId="2215634182" sldId="2565"/>
        </pc:sldMkLst>
        <pc:spChg chg="mod">
          <ac:chgData name="James Jackson" userId="7ac25aec-6f7c-4acb-9843-868f8a23deeb" providerId="ADAL" clId="{EB901069-E170-4167-8AED-94F911DA1A2A}" dt="2026-06-18T11:12:45.684" v="18"/>
          <ac:spMkLst>
            <pc:docMk/>
            <pc:sldMk cId="2215634182" sldId="2565"/>
            <ac:spMk id="4" creationId="{74BEA914-E3FF-A92B-6E24-139A1CA8CF76}"/>
          </ac:spMkLst>
        </pc:spChg>
        <pc:spChg chg="del">
          <ac:chgData name="James Jackson" userId="7ac25aec-6f7c-4acb-9843-868f8a23deeb" providerId="ADAL" clId="{EB901069-E170-4167-8AED-94F911DA1A2A}" dt="2026-06-18T11:12:49.233" v="19" actId="478"/>
          <ac:spMkLst>
            <pc:docMk/>
            <pc:sldMk cId="2215634182" sldId="2565"/>
            <ac:spMk id="5" creationId="{9E3E0219-A11C-8EC6-99C9-6EA0251D75D6}"/>
          </ac:spMkLst>
        </pc:spChg>
      </pc:sldChg>
      <pc:sldChg chg="delSp modSp mod">
        <pc:chgData name="James Jackson" userId="7ac25aec-6f7c-4acb-9843-868f8a23deeb" providerId="ADAL" clId="{EB901069-E170-4167-8AED-94F911DA1A2A}" dt="2026-06-18T11:13:06.914" v="21" actId="478"/>
        <pc:sldMkLst>
          <pc:docMk/>
          <pc:sldMk cId="3635918376" sldId="2566"/>
        </pc:sldMkLst>
        <pc:spChg chg="mod">
          <ac:chgData name="James Jackson" userId="7ac25aec-6f7c-4acb-9843-868f8a23deeb" providerId="ADAL" clId="{EB901069-E170-4167-8AED-94F911DA1A2A}" dt="2026-06-18T11:13:02.691" v="20"/>
          <ac:spMkLst>
            <pc:docMk/>
            <pc:sldMk cId="3635918376" sldId="2566"/>
            <ac:spMk id="5" creationId="{2509F20C-932F-F555-6988-62E828147FF6}"/>
          </ac:spMkLst>
        </pc:spChg>
        <pc:spChg chg="del">
          <ac:chgData name="James Jackson" userId="7ac25aec-6f7c-4acb-9843-868f8a23deeb" providerId="ADAL" clId="{EB901069-E170-4167-8AED-94F911DA1A2A}" dt="2026-06-18T11:13:06.914" v="21" actId="478"/>
          <ac:spMkLst>
            <pc:docMk/>
            <pc:sldMk cId="3635918376" sldId="2566"/>
            <ac:spMk id="6" creationId="{AE69F89F-E7F0-C20E-DD6E-61337EC0E1FB}"/>
          </ac:spMkLst>
        </pc:spChg>
      </pc:sldChg>
      <pc:sldChg chg="addSp delSp modSp mod">
        <pc:chgData name="James Jackson" userId="7ac25aec-6f7c-4acb-9843-868f8a23deeb" providerId="ADAL" clId="{EB901069-E170-4167-8AED-94F911DA1A2A}" dt="2026-06-18T11:18:53.393" v="67" actId="931"/>
        <pc:sldMkLst>
          <pc:docMk/>
          <pc:sldMk cId="966239946" sldId="2567"/>
        </pc:sldMkLst>
        <pc:spChg chg="mod">
          <ac:chgData name="James Jackson" userId="7ac25aec-6f7c-4acb-9843-868f8a23deeb" providerId="ADAL" clId="{EB901069-E170-4167-8AED-94F911DA1A2A}" dt="2026-06-18T11:13:13.591" v="22"/>
          <ac:spMkLst>
            <pc:docMk/>
            <pc:sldMk cId="966239946" sldId="2567"/>
            <ac:spMk id="5" creationId="{3DCAC7CE-278A-8F22-3717-EA129A43FE02}"/>
          </ac:spMkLst>
        </pc:spChg>
        <pc:spChg chg="del">
          <ac:chgData name="James Jackson" userId="7ac25aec-6f7c-4acb-9843-868f8a23deeb" providerId="ADAL" clId="{EB901069-E170-4167-8AED-94F911DA1A2A}" dt="2026-06-18T11:13:16.779" v="23" actId="478"/>
          <ac:spMkLst>
            <pc:docMk/>
            <pc:sldMk cId="966239946" sldId="2567"/>
            <ac:spMk id="6" creationId="{EA0C731F-224A-E760-4A87-EFEC61A42E04}"/>
          </ac:spMkLst>
        </pc:spChg>
        <pc:spChg chg="add del mod">
          <ac:chgData name="James Jackson" userId="7ac25aec-6f7c-4acb-9843-868f8a23deeb" providerId="ADAL" clId="{EB901069-E170-4167-8AED-94F911DA1A2A}" dt="2026-06-18T11:18:53.393" v="67" actId="931"/>
          <ac:spMkLst>
            <pc:docMk/>
            <pc:sldMk cId="966239946" sldId="2567"/>
            <ac:spMk id="9" creationId="{C0B0AFAE-1A37-4F11-7C3D-3A953594979B}"/>
          </ac:spMkLst>
        </pc:spChg>
        <pc:picChg chg="del">
          <ac:chgData name="James Jackson" userId="7ac25aec-6f7c-4acb-9843-868f8a23deeb" providerId="ADAL" clId="{EB901069-E170-4167-8AED-94F911DA1A2A}" dt="2026-06-18T11:18:44.238" v="66" actId="478"/>
          <ac:picMkLst>
            <pc:docMk/>
            <pc:sldMk cId="966239946" sldId="2567"/>
            <ac:picMk id="8" creationId="{AEF699DA-78D6-45BD-983C-F32B93B82DDB}"/>
          </ac:picMkLst>
        </pc:picChg>
        <pc:picChg chg="add mod ord">
          <ac:chgData name="James Jackson" userId="7ac25aec-6f7c-4acb-9843-868f8a23deeb" providerId="ADAL" clId="{EB901069-E170-4167-8AED-94F911DA1A2A}" dt="2026-06-18T11:18:53.393" v="67" actId="931"/>
          <ac:picMkLst>
            <pc:docMk/>
            <pc:sldMk cId="966239946" sldId="2567"/>
            <ac:picMk id="11" creationId="{0686182D-89F8-478E-DD64-9CE54398B2CC}"/>
          </ac:picMkLst>
        </pc:picChg>
      </pc:sldChg>
      <pc:sldChg chg="delSp modSp mod">
        <pc:chgData name="James Jackson" userId="7ac25aec-6f7c-4acb-9843-868f8a23deeb" providerId="ADAL" clId="{EB901069-E170-4167-8AED-94F911DA1A2A}" dt="2026-06-18T11:13:29.340" v="25" actId="478"/>
        <pc:sldMkLst>
          <pc:docMk/>
          <pc:sldMk cId="103569358" sldId="2568"/>
        </pc:sldMkLst>
        <pc:spChg chg="mod">
          <ac:chgData name="James Jackson" userId="7ac25aec-6f7c-4acb-9843-868f8a23deeb" providerId="ADAL" clId="{EB901069-E170-4167-8AED-94F911DA1A2A}" dt="2026-06-18T11:13:26.136" v="24"/>
          <ac:spMkLst>
            <pc:docMk/>
            <pc:sldMk cId="103569358" sldId="2568"/>
            <ac:spMk id="5" creationId="{CC4A1C50-6A47-D835-58F9-261D7CF327AE}"/>
          </ac:spMkLst>
        </pc:spChg>
        <pc:spChg chg="del">
          <ac:chgData name="James Jackson" userId="7ac25aec-6f7c-4acb-9843-868f8a23deeb" providerId="ADAL" clId="{EB901069-E170-4167-8AED-94F911DA1A2A}" dt="2026-06-18T11:13:29.340" v="25" actId="478"/>
          <ac:spMkLst>
            <pc:docMk/>
            <pc:sldMk cId="103569358" sldId="2568"/>
            <ac:spMk id="6" creationId="{C72C1159-A8D0-28E8-A42B-34041AEB398F}"/>
          </ac:spMkLst>
        </pc:spChg>
      </pc:sldChg>
      <pc:sldChg chg="addSp delSp modSp mod">
        <pc:chgData name="James Jackson" userId="7ac25aec-6f7c-4acb-9843-868f8a23deeb" providerId="ADAL" clId="{EB901069-E170-4167-8AED-94F911DA1A2A}" dt="2026-06-18T11:19:19.122" v="69" actId="931"/>
        <pc:sldMkLst>
          <pc:docMk/>
          <pc:sldMk cId="915766802" sldId="2569"/>
        </pc:sldMkLst>
        <pc:spChg chg="mod">
          <ac:chgData name="James Jackson" userId="7ac25aec-6f7c-4acb-9843-868f8a23deeb" providerId="ADAL" clId="{EB901069-E170-4167-8AED-94F911DA1A2A}" dt="2026-06-18T11:13:42.481" v="28"/>
          <ac:spMkLst>
            <pc:docMk/>
            <pc:sldMk cId="915766802" sldId="2569"/>
            <ac:spMk id="5" creationId="{0EE5E9AE-ECAA-7C7A-0501-25629E986ACC}"/>
          </ac:spMkLst>
        </pc:spChg>
        <pc:spChg chg="del">
          <ac:chgData name="James Jackson" userId="7ac25aec-6f7c-4acb-9843-868f8a23deeb" providerId="ADAL" clId="{EB901069-E170-4167-8AED-94F911DA1A2A}" dt="2026-06-18T11:13:45.449" v="29" actId="478"/>
          <ac:spMkLst>
            <pc:docMk/>
            <pc:sldMk cId="915766802" sldId="2569"/>
            <ac:spMk id="6" creationId="{01FC5767-A518-2332-F951-A847F6F1C8E7}"/>
          </ac:spMkLst>
        </pc:spChg>
        <pc:spChg chg="add del mod">
          <ac:chgData name="James Jackson" userId="7ac25aec-6f7c-4acb-9843-868f8a23deeb" providerId="ADAL" clId="{EB901069-E170-4167-8AED-94F911DA1A2A}" dt="2026-06-18T11:19:19.122" v="69" actId="931"/>
          <ac:spMkLst>
            <pc:docMk/>
            <pc:sldMk cId="915766802" sldId="2569"/>
            <ac:spMk id="9" creationId="{1B616533-4677-9180-034D-CE49D93CAEEF}"/>
          </ac:spMkLst>
        </pc:spChg>
        <pc:picChg chg="del">
          <ac:chgData name="James Jackson" userId="7ac25aec-6f7c-4acb-9843-868f8a23deeb" providerId="ADAL" clId="{EB901069-E170-4167-8AED-94F911DA1A2A}" dt="2026-06-18T11:19:00.422" v="68" actId="478"/>
          <ac:picMkLst>
            <pc:docMk/>
            <pc:sldMk cId="915766802" sldId="2569"/>
            <ac:picMk id="8" creationId="{3E2D4D08-0DC5-4E93-B087-E91559353335}"/>
          </ac:picMkLst>
        </pc:picChg>
        <pc:picChg chg="add mod ord">
          <ac:chgData name="James Jackson" userId="7ac25aec-6f7c-4acb-9843-868f8a23deeb" providerId="ADAL" clId="{EB901069-E170-4167-8AED-94F911DA1A2A}" dt="2026-06-18T11:19:19.122" v="69" actId="931"/>
          <ac:picMkLst>
            <pc:docMk/>
            <pc:sldMk cId="915766802" sldId="2569"/>
            <ac:picMk id="11" creationId="{1CD5D2B1-ECE4-A962-CDD1-279626680013}"/>
          </ac:picMkLst>
        </pc:picChg>
      </pc:sldChg>
      <pc:sldChg chg="delSp modSp mod">
        <pc:chgData name="James Jackson" userId="7ac25aec-6f7c-4acb-9843-868f8a23deeb" providerId="ADAL" clId="{EB901069-E170-4167-8AED-94F911DA1A2A}" dt="2026-06-18T11:13:55.166" v="31" actId="478"/>
        <pc:sldMkLst>
          <pc:docMk/>
          <pc:sldMk cId="74734185" sldId="2570"/>
        </pc:sldMkLst>
        <pc:spChg chg="mod">
          <ac:chgData name="James Jackson" userId="7ac25aec-6f7c-4acb-9843-868f8a23deeb" providerId="ADAL" clId="{EB901069-E170-4167-8AED-94F911DA1A2A}" dt="2026-06-18T11:13:52.059" v="30"/>
          <ac:spMkLst>
            <pc:docMk/>
            <pc:sldMk cId="74734185" sldId="2570"/>
            <ac:spMk id="5" creationId="{5C261D98-8377-22F4-CA63-0887E14228ED}"/>
          </ac:spMkLst>
        </pc:spChg>
        <pc:spChg chg="del">
          <ac:chgData name="James Jackson" userId="7ac25aec-6f7c-4acb-9843-868f8a23deeb" providerId="ADAL" clId="{EB901069-E170-4167-8AED-94F911DA1A2A}" dt="2026-06-18T11:13:55.166" v="31" actId="478"/>
          <ac:spMkLst>
            <pc:docMk/>
            <pc:sldMk cId="74734185" sldId="2570"/>
            <ac:spMk id="6" creationId="{788FCEAB-FF00-DB09-F898-C4E936770383}"/>
          </ac:spMkLst>
        </pc:spChg>
      </pc:sldChg>
      <pc:sldChg chg="delSp modSp mod">
        <pc:chgData name="James Jackson" userId="7ac25aec-6f7c-4acb-9843-868f8a23deeb" providerId="ADAL" clId="{EB901069-E170-4167-8AED-94F911DA1A2A}" dt="2026-06-18T11:24:00.280" v="77" actId="20577"/>
        <pc:sldMkLst>
          <pc:docMk/>
          <pc:sldMk cId="3465826296" sldId="2571"/>
        </pc:sldMkLst>
        <pc:spChg chg="mod">
          <ac:chgData name="James Jackson" userId="7ac25aec-6f7c-4acb-9843-868f8a23deeb" providerId="ADAL" clId="{EB901069-E170-4167-8AED-94F911DA1A2A}" dt="2026-06-18T11:24:00.280" v="77" actId="20577"/>
          <ac:spMkLst>
            <pc:docMk/>
            <pc:sldMk cId="3465826296" sldId="2571"/>
            <ac:spMk id="3" creationId="{F604E65F-E0B1-17C4-4778-E77829057F0C}"/>
          </ac:spMkLst>
        </pc:spChg>
        <pc:spChg chg="mod">
          <ac:chgData name="James Jackson" userId="7ac25aec-6f7c-4acb-9843-868f8a23deeb" providerId="ADAL" clId="{EB901069-E170-4167-8AED-94F911DA1A2A}" dt="2026-06-18T11:14:04.001" v="32"/>
          <ac:spMkLst>
            <pc:docMk/>
            <pc:sldMk cId="3465826296" sldId="2571"/>
            <ac:spMk id="5" creationId="{46882C30-F6DE-B8AC-B30D-4C2467BB9C50}"/>
          </ac:spMkLst>
        </pc:spChg>
        <pc:spChg chg="del">
          <ac:chgData name="James Jackson" userId="7ac25aec-6f7c-4acb-9843-868f8a23deeb" providerId="ADAL" clId="{EB901069-E170-4167-8AED-94F911DA1A2A}" dt="2026-06-18T11:14:06.968" v="33" actId="478"/>
          <ac:spMkLst>
            <pc:docMk/>
            <pc:sldMk cId="3465826296" sldId="2571"/>
            <ac:spMk id="6" creationId="{2BAB2686-07E6-141E-BEBF-C4ADEA0AEC32}"/>
          </ac:spMkLst>
        </pc:spChg>
      </pc:sldChg>
      <pc:sldChg chg="delSp modSp mod">
        <pc:chgData name="James Jackson" userId="7ac25aec-6f7c-4acb-9843-868f8a23deeb" providerId="ADAL" clId="{EB901069-E170-4167-8AED-94F911DA1A2A}" dt="2026-06-18T11:14:16.217" v="35" actId="478"/>
        <pc:sldMkLst>
          <pc:docMk/>
          <pc:sldMk cId="2325156992" sldId="2572"/>
        </pc:sldMkLst>
        <pc:spChg chg="mod">
          <ac:chgData name="James Jackson" userId="7ac25aec-6f7c-4acb-9843-868f8a23deeb" providerId="ADAL" clId="{EB901069-E170-4167-8AED-94F911DA1A2A}" dt="2026-06-18T11:14:12.668" v="34"/>
          <ac:spMkLst>
            <pc:docMk/>
            <pc:sldMk cId="2325156992" sldId="2572"/>
            <ac:spMk id="5" creationId="{AA64318D-69AF-0145-1546-E50305CEF7C6}"/>
          </ac:spMkLst>
        </pc:spChg>
        <pc:spChg chg="del">
          <ac:chgData name="James Jackson" userId="7ac25aec-6f7c-4acb-9843-868f8a23deeb" providerId="ADAL" clId="{EB901069-E170-4167-8AED-94F911DA1A2A}" dt="2026-06-18T11:14:16.217" v="35" actId="478"/>
          <ac:spMkLst>
            <pc:docMk/>
            <pc:sldMk cId="2325156992" sldId="2572"/>
            <ac:spMk id="6" creationId="{2843FBF8-1D0E-A128-3157-7AE17E2F29F7}"/>
          </ac:spMkLst>
        </pc:spChg>
      </pc:sldChg>
      <pc:sldChg chg="addSp delSp modSp mod">
        <pc:chgData name="James Jackson" userId="7ac25aec-6f7c-4acb-9843-868f8a23deeb" providerId="ADAL" clId="{EB901069-E170-4167-8AED-94F911DA1A2A}" dt="2026-06-18T11:20:16.440" v="71" actId="931"/>
        <pc:sldMkLst>
          <pc:docMk/>
          <pc:sldMk cId="2457672620" sldId="2573"/>
        </pc:sldMkLst>
        <pc:spChg chg="mod">
          <ac:chgData name="James Jackson" userId="7ac25aec-6f7c-4acb-9843-868f8a23deeb" providerId="ADAL" clId="{EB901069-E170-4167-8AED-94F911DA1A2A}" dt="2026-06-18T11:14:25.918" v="36"/>
          <ac:spMkLst>
            <pc:docMk/>
            <pc:sldMk cId="2457672620" sldId="2573"/>
            <ac:spMk id="5" creationId="{2E1DA966-D034-FE7B-67A9-A9E7D347C5B7}"/>
          </ac:spMkLst>
        </pc:spChg>
        <pc:spChg chg="del">
          <ac:chgData name="James Jackson" userId="7ac25aec-6f7c-4acb-9843-868f8a23deeb" providerId="ADAL" clId="{EB901069-E170-4167-8AED-94F911DA1A2A}" dt="2026-06-18T11:14:29.746" v="37" actId="478"/>
          <ac:spMkLst>
            <pc:docMk/>
            <pc:sldMk cId="2457672620" sldId="2573"/>
            <ac:spMk id="6" creationId="{A02002F9-52B5-C906-D496-D94B1144B130}"/>
          </ac:spMkLst>
        </pc:spChg>
        <pc:spChg chg="add del mod">
          <ac:chgData name="James Jackson" userId="7ac25aec-6f7c-4acb-9843-868f8a23deeb" providerId="ADAL" clId="{EB901069-E170-4167-8AED-94F911DA1A2A}" dt="2026-06-18T11:20:16.440" v="71" actId="931"/>
          <ac:spMkLst>
            <pc:docMk/>
            <pc:sldMk cId="2457672620" sldId="2573"/>
            <ac:spMk id="9" creationId="{3DB0BF81-7222-3D67-B48B-46D411E6D284}"/>
          </ac:spMkLst>
        </pc:spChg>
        <pc:picChg chg="del">
          <ac:chgData name="James Jackson" userId="7ac25aec-6f7c-4acb-9843-868f8a23deeb" providerId="ADAL" clId="{EB901069-E170-4167-8AED-94F911DA1A2A}" dt="2026-06-18T11:19:26.209" v="70" actId="478"/>
          <ac:picMkLst>
            <pc:docMk/>
            <pc:sldMk cId="2457672620" sldId="2573"/>
            <ac:picMk id="8" creationId="{62394982-98FE-4877-B73D-728AC7D96B8F}"/>
          </ac:picMkLst>
        </pc:picChg>
        <pc:picChg chg="add mod ord">
          <ac:chgData name="James Jackson" userId="7ac25aec-6f7c-4acb-9843-868f8a23deeb" providerId="ADAL" clId="{EB901069-E170-4167-8AED-94F911DA1A2A}" dt="2026-06-18T11:20:16.440" v="71" actId="931"/>
          <ac:picMkLst>
            <pc:docMk/>
            <pc:sldMk cId="2457672620" sldId="2573"/>
            <ac:picMk id="11" creationId="{56255762-1333-D3BF-D159-5ABF39C1D156}"/>
          </ac:picMkLst>
        </pc:picChg>
      </pc:sldChg>
      <pc:sldChg chg="delSp modSp mod">
        <pc:chgData name="James Jackson" userId="7ac25aec-6f7c-4acb-9843-868f8a23deeb" providerId="ADAL" clId="{EB901069-E170-4167-8AED-94F911DA1A2A}" dt="2026-06-18T11:14:39.113" v="39" actId="478"/>
        <pc:sldMkLst>
          <pc:docMk/>
          <pc:sldMk cId="4287379917" sldId="2574"/>
        </pc:sldMkLst>
        <pc:spChg chg="mod">
          <ac:chgData name="James Jackson" userId="7ac25aec-6f7c-4acb-9843-868f8a23deeb" providerId="ADAL" clId="{EB901069-E170-4167-8AED-94F911DA1A2A}" dt="2026-06-18T11:14:35.788" v="38"/>
          <ac:spMkLst>
            <pc:docMk/>
            <pc:sldMk cId="4287379917" sldId="2574"/>
            <ac:spMk id="5" creationId="{47E20EDA-5EFA-66F7-04B3-230E93CECCCE}"/>
          </ac:spMkLst>
        </pc:spChg>
        <pc:spChg chg="del">
          <ac:chgData name="James Jackson" userId="7ac25aec-6f7c-4acb-9843-868f8a23deeb" providerId="ADAL" clId="{EB901069-E170-4167-8AED-94F911DA1A2A}" dt="2026-06-18T11:14:39.113" v="39" actId="478"/>
          <ac:spMkLst>
            <pc:docMk/>
            <pc:sldMk cId="4287379917" sldId="2574"/>
            <ac:spMk id="6" creationId="{2CE9E15C-1EBC-CEF4-6DA5-0356CB234EE3}"/>
          </ac:spMkLst>
        </pc:spChg>
      </pc:sldChg>
      <pc:sldChg chg="addSp delSp modSp mod">
        <pc:chgData name="James Jackson" userId="7ac25aec-6f7c-4acb-9843-868f8a23deeb" providerId="ADAL" clId="{EB901069-E170-4167-8AED-94F911DA1A2A}" dt="2026-06-18T11:20:50.694" v="73" actId="931"/>
        <pc:sldMkLst>
          <pc:docMk/>
          <pc:sldMk cId="719069838" sldId="2575"/>
        </pc:sldMkLst>
        <pc:spChg chg="mod">
          <ac:chgData name="James Jackson" userId="7ac25aec-6f7c-4acb-9843-868f8a23deeb" providerId="ADAL" clId="{EB901069-E170-4167-8AED-94F911DA1A2A}" dt="2026-06-18T11:14:44.907" v="40"/>
          <ac:spMkLst>
            <pc:docMk/>
            <pc:sldMk cId="719069838" sldId="2575"/>
            <ac:spMk id="5" creationId="{F35FABD4-F1BA-ADC4-C649-7087DA8AC6C0}"/>
          </ac:spMkLst>
        </pc:spChg>
        <pc:spChg chg="del">
          <ac:chgData name="James Jackson" userId="7ac25aec-6f7c-4acb-9843-868f8a23deeb" providerId="ADAL" clId="{EB901069-E170-4167-8AED-94F911DA1A2A}" dt="2026-06-18T11:14:48.612" v="41" actId="478"/>
          <ac:spMkLst>
            <pc:docMk/>
            <pc:sldMk cId="719069838" sldId="2575"/>
            <ac:spMk id="6" creationId="{42316A08-9BF7-64EF-0646-4BF0F2F5C6D7}"/>
          </ac:spMkLst>
        </pc:spChg>
        <pc:spChg chg="add del mod">
          <ac:chgData name="James Jackson" userId="7ac25aec-6f7c-4acb-9843-868f8a23deeb" providerId="ADAL" clId="{EB901069-E170-4167-8AED-94F911DA1A2A}" dt="2026-06-18T11:20:50.694" v="73" actId="931"/>
          <ac:spMkLst>
            <pc:docMk/>
            <pc:sldMk cId="719069838" sldId="2575"/>
            <ac:spMk id="9" creationId="{667A10EC-375A-8EF4-60D6-1C0214DF7AE1}"/>
          </ac:spMkLst>
        </pc:spChg>
        <pc:picChg chg="del">
          <ac:chgData name="James Jackson" userId="7ac25aec-6f7c-4acb-9843-868f8a23deeb" providerId="ADAL" clId="{EB901069-E170-4167-8AED-94F911DA1A2A}" dt="2026-06-18T11:20:31.427" v="72" actId="478"/>
          <ac:picMkLst>
            <pc:docMk/>
            <pc:sldMk cId="719069838" sldId="2575"/>
            <ac:picMk id="8" creationId="{D30932FD-1AC5-4042-8945-4DB978D041E8}"/>
          </ac:picMkLst>
        </pc:picChg>
        <pc:picChg chg="add mod ord">
          <ac:chgData name="James Jackson" userId="7ac25aec-6f7c-4acb-9843-868f8a23deeb" providerId="ADAL" clId="{EB901069-E170-4167-8AED-94F911DA1A2A}" dt="2026-06-18T11:20:50.694" v="73" actId="931"/>
          <ac:picMkLst>
            <pc:docMk/>
            <pc:sldMk cId="719069838" sldId="2575"/>
            <ac:picMk id="11" creationId="{F67BA5E1-2869-5229-2DE7-498F4EC76D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5C779-4A2C-4E82-9698-9E7A28D946A0}" type="datetimeFigureOut">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5425-EA40-4AAC-88F9-C17BC5F62C75}" type="slidenum">
              <a:t>‹#›</a:t>
            </a:fld>
            <a:endParaRPr lang="en-US"/>
          </a:p>
        </p:txBody>
      </p:sp>
    </p:spTree>
    <p:extLst>
      <p:ext uri="{BB962C8B-B14F-4D97-AF65-F5344CB8AC3E}">
        <p14:creationId xmlns:p14="http://schemas.microsoft.com/office/powerpoint/2010/main" val="181469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AB16C621-CE49-44D3-BD7C-89B39BA2A651}" type="slidenum">
              <a:t>1</a:t>
            </a:fld>
            <a:endParaRPr lang="en-US"/>
          </a:p>
        </p:txBody>
      </p:sp>
    </p:spTree>
    <p:extLst>
      <p:ext uri="{BB962C8B-B14F-4D97-AF65-F5344CB8AC3E}">
        <p14:creationId xmlns:p14="http://schemas.microsoft.com/office/powerpoint/2010/main" val="391224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Specific Sustainability Targets and Performance Indicators</a:t>
            </a:r>
          </a:p>
        </p:txBody>
      </p:sp>
      <p:sp>
        <p:nvSpPr>
          <p:cNvPr id="4" name="Slide Number Placeholder 3"/>
          <p:cNvSpPr>
            <a:spLocks noGrp="1"/>
          </p:cNvSpPr>
          <p:nvPr>
            <p:ph type="sldNum" sz="quarter" idx="5"/>
          </p:nvPr>
        </p:nvSpPr>
        <p:spPr/>
        <p:txBody>
          <a:bodyPr/>
          <a:lstStyle/>
          <a:p>
            <a:fld id="{AB16C621-CE49-44D3-BD7C-89B39BA2A651}" type="slidenum">
              <a:t>10</a:t>
            </a:fld>
            <a:endParaRPr lang="en-US"/>
          </a:p>
        </p:txBody>
      </p:sp>
    </p:spTree>
    <p:extLst>
      <p:ext uri="{BB962C8B-B14F-4D97-AF65-F5344CB8AC3E}">
        <p14:creationId xmlns:p14="http://schemas.microsoft.com/office/powerpoint/2010/main" val="206247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ensure accountability and alignment with ISO 14001 principles, this strategy establishes clear targets and metrics that link staff and student activity to measurable environmental outcomes. Targets are designed to be ambitious yet achievable, supporting AUB’s longer-term net zero pathway while recognising the specific context of creative education.
Key waste-related targets include a 50% reduction in non-hazardous creative waste per student by 2030, measured against a defined baseline, and a campus-wide recycling rate of at least 70%. Materials reuse schemes, such as a central Materials Exchange, will be monitored through participation rates and volume of materials diverted from disposal.
Energy-related metrics will focus on reducing energy consumption per student and per square metre of studio space, with a target of year-on-year reductions supported by behaviour change initiatives. Engagement metrics will include the proportion of students and staff participating in sustainability activities, with a target of at least 75% engagement by 2028.
Curriculum metrics will track the percentage of courses with embedded sustainability learning outcomes, with a target of 100% by 2027. Additional indicators will include the number of sustainability-focused creative projects, exhibitions, and productions delivered annually.
Performance against these targets will be reviewed annually and reported through institutional governance structures. Where targets are not being met, corrective actions will be identified in line with continuous improvement principles, ensuring that this strategy remains a living, responsive policy document rather than a static statement of intent.</a:t>
            </a:r>
          </a:p>
        </p:txBody>
      </p:sp>
      <p:sp>
        <p:nvSpPr>
          <p:cNvPr id="4" name="Slide Number Placeholder 3"/>
          <p:cNvSpPr>
            <a:spLocks noGrp="1"/>
          </p:cNvSpPr>
          <p:nvPr>
            <p:ph type="sldNum" sz="quarter" idx="5"/>
          </p:nvPr>
        </p:nvSpPr>
        <p:spPr/>
        <p:txBody>
          <a:bodyPr/>
          <a:lstStyle/>
          <a:p>
            <a:fld id="{AB16C621-CE49-44D3-BD7C-89B39BA2A651}" type="slidenum">
              <a:t>11</a:t>
            </a:fld>
            <a:endParaRPr lang="en-US"/>
          </a:p>
        </p:txBody>
      </p:sp>
    </p:spTree>
    <p:extLst>
      <p:ext uri="{BB962C8B-B14F-4D97-AF65-F5344CB8AC3E}">
        <p14:creationId xmlns:p14="http://schemas.microsoft.com/office/powerpoint/2010/main" val="41950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Roles, Responsibilities and Policy Governance</a:t>
            </a:r>
          </a:p>
        </p:txBody>
      </p:sp>
      <p:sp>
        <p:nvSpPr>
          <p:cNvPr id="4" name="Slide Number Placeholder 3"/>
          <p:cNvSpPr>
            <a:spLocks noGrp="1"/>
          </p:cNvSpPr>
          <p:nvPr>
            <p:ph type="sldNum" sz="quarter" idx="5"/>
          </p:nvPr>
        </p:nvSpPr>
        <p:spPr/>
        <p:txBody>
          <a:bodyPr/>
          <a:lstStyle/>
          <a:p>
            <a:fld id="{AB16C621-CE49-44D3-BD7C-89B39BA2A651}" type="slidenum">
              <a:t>12</a:t>
            </a:fld>
            <a:endParaRPr lang="en-US"/>
          </a:p>
        </p:txBody>
      </p:sp>
    </p:spTree>
    <p:extLst>
      <p:ext uri="{BB962C8B-B14F-4D97-AF65-F5344CB8AC3E}">
        <p14:creationId xmlns:p14="http://schemas.microsoft.com/office/powerpoint/2010/main" val="213372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Effective governance is essential to the successful implementation of this Staff and Student Sustainability Strategy. Overall accountability for the strategy sits with the University Executive, ensuring alignment with institutional priorities and resource allocation. Operational responsibility is delegated to a designated Sustainability Lead, working in collaboration with academic, estates, and professional services teams.
A cross-university Sustainability Steering Group will oversee delivery, monitor progress against targets, and ensure alignment with EAUC, AUDE, and ISO 14001 requirements. The group will include representation from academic staff, technicians, professional services, and students, reflecting the shared nature of sustainability responsibility at AUB.
Academic departments are responsible for embedding sustainability into curricula and creative practice, supported by staff development and guidance. Professional services and estates teams will provide data, technical expertise, and operational support, enabling staff and students to align behaviour with environmental performance objectives.
Students are recognised as active partners in delivery, not passive recipients of policy. Through representation, sustainability roles, and project-based learning, students will contribute directly to implementation and review. Clear reporting lines, documented responsibilities, and regular review cycles ensure that this strategy operates as a formal policy instrument within AUB’s governance framework.</a:t>
            </a:r>
          </a:p>
        </p:txBody>
      </p:sp>
      <p:sp>
        <p:nvSpPr>
          <p:cNvPr id="4" name="Slide Number Placeholder 3"/>
          <p:cNvSpPr>
            <a:spLocks noGrp="1"/>
          </p:cNvSpPr>
          <p:nvPr>
            <p:ph type="sldNum" sz="quarter" idx="5"/>
          </p:nvPr>
        </p:nvSpPr>
        <p:spPr/>
        <p:txBody>
          <a:bodyPr/>
          <a:lstStyle/>
          <a:p>
            <a:fld id="{AB16C621-CE49-44D3-BD7C-89B39BA2A651}" type="slidenum">
              <a:t>13</a:t>
            </a:fld>
            <a:endParaRPr lang="en-US"/>
          </a:p>
        </p:txBody>
      </p:sp>
    </p:spTree>
    <p:extLst>
      <p:ext uri="{BB962C8B-B14F-4D97-AF65-F5344CB8AC3E}">
        <p14:creationId xmlns:p14="http://schemas.microsoft.com/office/powerpoint/2010/main" val="279981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Monitoring, Review and Continuous Improvement</a:t>
            </a:r>
          </a:p>
        </p:txBody>
      </p:sp>
      <p:sp>
        <p:nvSpPr>
          <p:cNvPr id="4" name="Slide Number Placeholder 3"/>
          <p:cNvSpPr>
            <a:spLocks noGrp="1"/>
          </p:cNvSpPr>
          <p:nvPr>
            <p:ph type="sldNum" sz="quarter" idx="5"/>
          </p:nvPr>
        </p:nvSpPr>
        <p:spPr/>
        <p:txBody>
          <a:bodyPr/>
          <a:lstStyle/>
          <a:p>
            <a:fld id="{AB16C621-CE49-44D3-BD7C-89B39BA2A651}" type="slidenum">
              <a:t>14</a:t>
            </a:fld>
            <a:endParaRPr lang="en-US"/>
          </a:p>
        </p:txBody>
      </p:sp>
    </p:spTree>
    <p:extLst>
      <p:ext uri="{BB962C8B-B14F-4D97-AF65-F5344CB8AC3E}">
        <p14:creationId xmlns:p14="http://schemas.microsoft.com/office/powerpoint/2010/main" val="260384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line with ISO 14001 principles, this strategy is underpinned by a commitment to monitoring, review, and continuous improvement. Performance data relating to targets and metrics will be collected annually and reviewed by the Sustainability Steering Group to assess progress, identify risks, and agree corrective actions where required.
An annual sustainability performance summary will be produced, highlighting achievements, challenges, and priority actions for the following year. This summary will be communicated to staff and students using accessible, creative formats that reflect AUB’s identity and encourage ongoing engagement.
Formal review of the strategy will take place on a three-year cycle, or sooner where significant changes in legislation, institutional priorities, or sector guidance occur. Feedback from staff and students will be actively sought as part of the review process, ensuring that the strategy remains relevant, inclusive, and effective.
Through this structured approach to review and improvement, AUB ensures that sustainability remains embedded within institutional culture and decision-making. The strategy therefore operates not only as a policy commitment, but as a practical mechanism for driving long-term environmental performance and creative leadership in sustainability.</a:t>
            </a:r>
          </a:p>
        </p:txBody>
      </p:sp>
      <p:sp>
        <p:nvSpPr>
          <p:cNvPr id="4" name="Slide Number Placeholder 3"/>
          <p:cNvSpPr>
            <a:spLocks noGrp="1"/>
          </p:cNvSpPr>
          <p:nvPr>
            <p:ph type="sldNum" sz="quarter" idx="5"/>
          </p:nvPr>
        </p:nvSpPr>
        <p:spPr/>
        <p:txBody>
          <a:bodyPr/>
          <a:lstStyle/>
          <a:p>
            <a:fld id="{AB16C621-CE49-44D3-BD7C-89B39BA2A651}" type="slidenum">
              <a:t>15</a:t>
            </a:fld>
            <a:endParaRPr lang="en-US"/>
          </a:p>
        </p:txBody>
      </p:sp>
    </p:spTree>
    <p:extLst>
      <p:ext uri="{BB962C8B-B14F-4D97-AF65-F5344CB8AC3E}">
        <p14:creationId xmlns:p14="http://schemas.microsoft.com/office/powerpoint/2010/main" val="402496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Vision, Purpose and Policy Context</a:t>
            </a:r>
          </a:p>
        </p:txBody>
      </p:sp>
      <p:sp>
        <p:nvSpPr>
          <p:cNvPr id="4" name="Slide Number Placeholder 3"/>
          <p:cNvSpPr>
            <a:spLocks noGrp="1"/>
          </p:cNvSpPr>
          <p:nvPr>
            <p:ph type="sldNum" sz="quarter" idx="5"/>
          </p:nvPr>
        </p:nvSpPr>
        <p:spPr/>
        <p:txBody>
          <a:bodyPr/>
          <a:lstStyle/>
          <a:p>
            <a:fld id="{AB16C621-CE49-44D3-BD7C-89B39BA2A651}" type="slidenum">
              <a:t>2</a:t>
            </a:fld>
            <a:endParaRPr lang="en-US"/>
          </a:p>
        </p:txBody>
      </p:sp>
    </p:spTree>
    <p:extLst>
      <p:ext uri="{BB962C8B-B14F-4D97-AF65-F5344CB8AC3E}">
        <p14:creationId xmlns:p14="http://schemas.microsoft.com/office/powerpoint/2010/main" val="87052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Staff and Student Sustainability Strategy sets out Arts University Bournemouth’s formal commitment to embedding environmental sustainability into learning, teaching, creative practice, and everyday campus life. As a specialist arts institution, AUB recognises both its responsibility and its opportunity to influence the future of the creative industries by equipping students and staff with the knowledge, skills, and behaviours required for a low-carbon, resource-efficient economy. The purpose of this strategy is to establish a clear, institution-wide framework that supports behaviour change, enables sustainable creative practice, and aligns staff and student activity with AUB’s wider environmental and carbon reduction ambitions.
The strategy functions as a policy-level document, providing strategic direction while allowing flexibility for departments, courses, and services to develop context-specific action plans. It supports AUB’s commitment to continuous environmental improvement and underpins compliance with recognised sector and international frameworks, including EAUC leadership and learning principles, AUDE estates and operations guidance, and the ISO 14001 Environmental Management System standard. Sustainability is positioned not as an add-on, but as a core institutional value that informs decision-making, resource use, and creative output.
AUB’s vision is to be a sector leader in sustainable creative education, where sustainability is embedded into studio culture, curriculum design, and professional practice. This includes recognising the environmental impacts associated with material-intensive disciplines such as fashion, film, fine art, and production design, and proactively supporting lower-impact alternatives. By engaging staff and students as active participants rather than passive recipients of policy, the strategy aims to create a shared sense of ownership and accountability.
The scope of this policy applies to all students, academic staff, professional services staff, technicians, and visiting practitioners. It complements existing institutional policies relating to estates, procurement, health and safety, and academic quality, and will be reviewed regularly to ensure alignment with evolving best practice, legislation, and sector expectations. Through this strategy, AUB commits to translating environmental responsibility into meaningful, measurable action that reflects its creative identity and civic responsibility.</a:t>
            </a:r>
          </a:p>
        </p:txBody>
      </p:sp>
      <p:sp>
        <p:nvSpPr>
          <p:cNvPr id="4" name="Slide Number Placeholder 3"/>
          <p:cNvSpPr>
            <a:spLocks noGrp="1"/>
          </p:cNvSpPr>
          <p:nvPr>
            <p:ph type="sldNum" sz="quarter" idx="5"/>
          </p:nvPr>
        </p:nvSpPr>
        <p:spPr/>
        <p:txBody>
          <a:bodyPr/>
          <a:lstStyle/>
          <a:p>
            <a:fld id="{AB16C621-CE49-44D3-BD7C-89B39BA2A651}" type="slidenum">
              <a:t>3</a:t>
            </a:fld>
            <a:endParaRPr lang="en-US"/>
          </a:p>
        </p:txBody>
      </p:sp>
    </p:spTree>
    <p:extLst>
      <p:ext uri="{BB962C8B-B14F-4D97-AF65-F5344CB8AC3E}">
        <p14:creationId xmlns:p14="http://schemas.microsoft.com/office/powerpoint/2010/main" val="295502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Alignment with EAUC, AUDE and ISO 14001</a:t>
            </a:r>
          </a:p>
        </p:txBody>
      </p:sp>
      <p:sp>
        <p:nvSpPr>
          <p:cNvPr id="4" name="Slide Number Placeholder 3"/>
          <p:cNvSpPr>
            <a:spLocks noGrp="1"/>
          </p:cNvSpPr>
          <p:nvPr>
            <p:ph type="sldNum" sz="quarter" idx="5"/>
          </p:nvPr>
        </p:nvSpPr>
        <p:spPr/>
        <p:txBody>
          <a:bodyPr/>
          <a:lstStyle/>
          <a:p>
            <a:fld id="{AB16C621-CE49-44D3-BD7C-89B39BA2A651}" type="slidenum">
              <a:t>4</a:t>
            </a:fld>
            <a:endParaRPr lang="en-US"/>
          </a:p>
        </p:txBody>
      </p:sp>
    </p:spTree>
    <p:extLst>
      <p:ext uri="{BB962C8B-B14F-4D97-AF65-F5344CB8AC3E}">
        <p14:creationId xmlns:p14="http://schemas.microsoft.com/office/powerpoint/2010/main" val="176336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strategy has been explicitly mapped against three key sustainability frameworks to ensure robustness, credibility, and sector alignment: EAUC (The Alliance for Sustainability Leadership in Education), AUDE (Association of University Directors of Estates), and ISO 14001 (Environmental Management Systems). Together, these frameworks provide a comprehensive structure covering leadership, learning, operational performance, and continuous improvement.
EAUC emphasises whole-institution approaches to sustainability, particularly the integration of sustainability into education, leadership, and engagement. This strategy responds directly by prioritising curriculum integration, staff and student leadership, and cultural change. By embedding sustainability learning outcomes across creative programmes and supporting student-led initiatives, AUB aligns with EAUC’s core principles of leadership, learning, and engagement.
AUDE focuses on the sustainability of university estates and operations, including energy, waste, water, and resource management. While this strategy is staff- and student-focused, it complements AUDE priorities by explicitly linking behaviour change to operational performance. Actions such as energy-conscious studio use, materials reuse schemes, and sustainable production guidelines directly support estates-led environmental objectives and encourage shared responsibility for campus performance.
ISO 14001 provides a formal management system framework based on policy commitment, planning, implementation, monitoring, and continuous improvement. This strategy operates as a supporting policy within AUB’s wider environmental management system, reinforcing the Plan–Do–Check–Act cycle. Clear objectives, defined responsibilities, measurable targets, and annual review mechanisms ensure that staff and student sustainability activity contributes to demonstrable environmental improvement and regulatory compliance.
By aligning with these frameworks, AUB ensures that its sustainability ambitions are not only aspirational but also auditable, measurable, and embedded within recognised best practice. This alignment strengthens institutional resilience, enhances external credibility, and provides a clear structure for governance, reporting, and continual enhancement.</a:t>
            </a:r>
          </a:p>
        </p:txBody>
      </p:sp>
      <p:sp>
        <p:nvSpPr>
          <p:cNvPr id="4" name="Slide Number Placeholder 3"/>
          <p:cNvSpPr>
            <a:spLocks noGrp="1"/>
          </p:cNvSpPr>
          <p:nvPr>
            <p:ph type="sldNum" sz="quarter" idx="5"/>
          </p:nvPr>
        </p:nvSpPr>
        <p:spPr/>
        <p:txBody>
          <a:bodyPr/>
          <a:lstStyle/>
          <a:p>
            <a:fld id="{AB16C621-CE49-44D3-BD7C-89B39BA2A651}" type="slidenum">
              <a:t>5</a:t>
            </a:fld>
            <a:endParaRPr lang="en-US"/>
          </a:p>
        </p:txBody>
      </p:sp>
    </p:spTree>
    <p:extLst>
      <p:ext uri="{BB962C8B-B14F-4D97-AF65-F5344CB8AC3E}">
        <p14:creationId xmlns:p14="http://schemas.microsoft.com/office/powerpoint/2010/main" val="130938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Embedding Sustainability in Creative Practice and Learning</a:t>
            </a:r>
          </a:p>
        </p:txBody>
      </p:sp>
      <p:sp>
        <p:nvSpPr>
          <p:cNvPr id="4" name="Slide Number Placeholder 3"/>
          <p:cNvSpPr>
            <a:spLocks noGrp="1"/>
          </p:cNvSpPr>
          <p:nvPr>
            <p:ph type="sldNum" sz="quarter" idx="5"/>
          </p:nvPr>
        </p:nvSpPr>
        <p:spPr/>
        <p:txBody>
          <a:bodyPr/>
          <a:lstStyle/>
          <a:p>
            <a:fld id="{AB16C621-CE49-44D3-BD7C-89B39BA2A651}" type="slidenum">
              <a:t>6</a:t>
            </a:fld>
            <a:endParaRPr lang="en-US"/>
          </a:p>
        </p:txBody>
      </p:sp>
    </p:spTree>
    <p:extLst>
      <p:ext uri="{BB962C8B-B14F-4D97-AF65-F5344CB8AC3E}">
        <p14:creationId xmlns:p14="http://schemas.microsoft.com/office/powerpoint/2010/main" val="137688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core strategic theme of this policy is the integration of sustainability into creative practice and learning. At AUB, sustainability must be relevant to studio culture, workshops, and production environments where the majority of environmental impacts occur. This strategy therefore prioritises sustainable creative practice as a shared responsibility between students, academic staff, and technical teams.
Curriculum integration is a key mechanism for achieving this objective. All courses are expected to embed sustainability learning outcomes that are appropriate to their discipline and level of study. This may include design for circularity in fashion, low-impact materials selection in fine art, sustainable set construction in performance, or carbon-aware production planning in film and media. Staff will be supported through professional development opportunities that build confidence in teaching sustainability within creative contexts.
The strategy also recognises the importance of interdisciplinary collaboration. Many sustainability challenges faced by the creative industries are complex and systemic, requiring collaboration across disciplines. By encouraging interdisciplinary projects and briefs, AUB can mirror real-world creative practice while fostering innovative, sustainability-led solutions.
Importantly, this theme acknowledges that sustainability in the arts is not solely about reducing harm, but also about creative leadership and influence. Graduates who understand environmental responsibility are better equipped to shape industry norms, challenge unsustainable practices, and contribute to cultural change. Through this policy, AUB commits to ensuring that sustainability is a defining graduate attribute, reinforcing the university’s reputation as a forward-thinking, responsible creative institution.</a:t>
            </a:r>
          </a:p>
        </p:txBody>
      </p:sp>
      <p:sp>
        <p:nvSpPr>
          <p:cNvPr id="4" name="Slide Number Placeholder 3"/>
          <p:cNvSpPr>
            <a:spLocks noGrp="1"/>
          </p:cNvSpPr>
          <p:nvPr>
            <p:ph type="sldNum" sz="quarter" idx="5"/>
          </p:nvPr>
        </p:nvSpPr>
        <p:spPr/>
        <p:txBody>
          <a:bodyPr/>
          <a:lstStyle/>
          <a:p>
            <a:fld id="{AB16C621-CE49-44D3-BD7C-89B39BA2A651}" type="slidenum">
              <a:t>7</a:t>
            </a:fld>
            <a:endParaRPr lang="en-US"/>
          </a:p>
        </p:txBody>
      </p:sp>
    </p:spTree>
    <p:extLst>
      <p:ext uri="{BB962C8B-B14F-4D97-AF65-F5344CB8AC3E}">
        <p14:creationId xmlns:p14="http://schemas.microsoft.com/office/powerpoint/2010/main" val="363026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Staff and Student Behaviour Change on Campus</a:t>
            </a:r>
          </a:p>
        </p:txBody>
      </p:sp>
      <p:sp>
        <p:nvSpPr>
          <p:cNvPr id="4" name="Slide Number Placeholder 3"/>
          <p:cNvSpPr>
            <a:spLocks noGrp="1"/>
          </p:cNvSpPr>
          <p:nvPr>
            <p:ph type="sldNum" sz="quarter" idx="5"/>
          </p:nvPr>
        </p:nvSpPr>
        <p:spPr/>
        <p:txBody>
          <a:bodyPr/>
          <a:lstStyle/>
          <a:p>
            <a:fld id="{AB16C621-CE49-44D3-BD7C-89B39BA2A651}" type="slidenum">
              <a:t>8</a:t>
            </a:fld>
            <a:endParaRPr lang="en-US"/>
          </a:p>
        </p:txBody>
      </p:sp>
    </p:spTree>
    <p:extLst>
      <p:ext uri="{BB962C8B-B14F-4D97-AF65-F5344CB8AC3E}">
        <p14:creationId xmlns:p14="http://schemas.microsoft.com/office/powerpoint/2010/main" val="404194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Behaviour change is central to delivering meaningful sustainability outcomes and is a primary focus of this staff and student strategy. While infrastructure and systems are critical, day-to-day decisions made by individuals significantly influence energy use, waste generation, and resource consumption. This policy therefore establishes behaviour change as a shared institutional responsibility.
Targeted engagement campaigns will address key impact areas such as energy use in studios and workshops, waste segregation, materials reuse, and responsible printing. Campaigns will be designed using clear, creative communication that resonates with AUB’s visual culture and avoids overly technical messaging. Behavioural nudges, such as signage, prompts, and feedback dashboards, will be used to reinforce positive actions and make sustainable choices the default option.
Student and staff leadership is essential to embedding long-term change. Sustainability Champions and Green Ambassadors will be supported to act as role models within courses, departments, and services. These roles will help translate policy into practice by encouraging peer-to-peer engagement and identifying opportunities for improvement at a local level.
Recognition and reward mechanisms will further support behaviour change. Celebrating sustainable creative work, responsible studio practice, and innovative student-led initiatives helps normalise sustainability as a valued part of AUB’s culture. Over time, the aim is to move from short-term campaigns to sustained cultural norms, where environmentally responsible behaviour is embedded into everyday creative practice and campus life.</a:t>
            </a:r>
          </a:p>
        </p:txBody>
      </p:sp>
      <p:sp>
        <p:nvSpPr>
          <p:cNvPr id="4" name="Slide Number Placeholder 3"/>
          <p:cNvSpPr>
            <a:spLocks noGrp="1"/>
          </p:cNvSpPr>
          <p:nvPr>
            <p:ph type="sldNum" sz="quarter" idx="5"/>
          </p:nvPr>
        </p:nvSpPr>
        <p:spPr/>
        <p:txBody>
          <a:bodyPr/>
          <a:lstStyle/>
          <a:p>
            <a:fld id="{AB16C621-CE49-44D3-BD7C-89B39BA2A651}" type="slidenum">
              <a:t>9</a:t>
            </a:fld>
            <a:endParaRPr lang="en-US"/>
          </a:p>
        </p:txBody>
      </p:sp>
    </p:spTree>
    <p:extLst>
      <p:ext uri="{BB962C8B-B14F-4D97-AF65-F5344CB8AC3E}">
        <p14:creationId xmlns:p14="http://schemas.microsoft.com/office/powerpoint/2010/main" val="2212421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67513" y="4592116"/>
            <a:ext cx="10872216" cy="976143"/>
          </a:xfrm>
        </p:spPr>
        <p:txBody>
          <a:bodyPr vert="horz" lIns="91440" tIns="45720" rIns="91440" bIns="45720" rtlCol="0" anchor="b">
            <a:normAutofit/>
          </a:bodyPr>
          <a:lstStyle>
            <a:lvl1pPr>
              <a:defRPr lang="en-US" sz="40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67511" y="5971761"/>
            <a:ext cx="10872217" cy="336287"/>
          </a:xfrm>
        </p:spPr>
        <p:txBody>
          <a:bodyPr vert="horz" lIns="91440" tIns="45720" rIns="91440" bIns="45720" rtlCol="0">
            <a:noAutofit/>
          </a:bodyPr>
          <a:lstStyle>
            <a:lvl1pPr marL="0" indent="0">
              <a:buNone/>
              <a:defRPr lang="en-US" sz="2000" dirty="0">
                <a:solidFill>
                  <a:schemeClr val="tx1"/>
                </a:solidFill>
              </a:defRPr>
            </a:lvl1pPr>
          </a:lstStyle>
          <a:p>
            <a:pPr lvl="0"/>
            <a:r>
              <a:rPr lang="en-US"/>
              <a:t>Click to edit Master subtitle style</a:t>
            </a:r>
          </a:p>
        </p:txBody>
      </p:sp>
      <p:sp>
        <p:nvSpPr>
          <p:cNvPr id="6" name="Slide Number Placeholder 5">
            <a:extLst>
              <a:ext uri="{FF2B5EF4-FFF2-40B4-BE49-F238E27FC236}">
                <a16:creationId xmlns:a16="http://schemas.microsoft.com/office/drawing/2014/main" id="{8439C8A7-72AC-0719-E46F-68CFF8D5F316}"/>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885DA28C-4307-6E8D-E3C0-B0F65FE46263}"/>
              </a:ext>
            </a:extLst>
          </p:cNvPr>
          <p:cNvSpPr>
            <a:spLocks noGrp="1"/>
          </p:cNvSpPr>
          <p:nvPr>
            <p:ph type="ftr" sz="quarter" idx="15"/>
          </p:nvPr>
        </p:nvSpPr>
        <p:spPr/>
        <p:txBody>
          <a:bodyPr/>
          <a:lstStyle/>
          <a:p>
            <a:r>
              <a:rPr lang="en-US"/>
              <a:t>Presentation title</a:t>
            </a:r>
          </a:p>
        </p:txBody>
      </p:sp>
      <p:sp>
        <p:nvSpPr>
          <p:cNvPr id="4" name="Date Placeholder 3">
            <a:extLst>
              <a:ext uri="{FF2B5EF4-FFF2-40B4-BE49-F238E27FC236}">
                <a16:creationId xmlns:a16="http://schemas.microsoft.com/office/drawing/2014/main" id="{D30A06B8-E88E-0500-3055-3E24279A6507}"/>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67513" y="1260124"/>
            <a:ext cx="10872216" cy="3012032"/>
          </a:xfrm>
          <a:blipFill>
            <a:blip r:embed="rId2">
              <a:alphaModFix amt="7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321584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67512" y="1417671"/>
            <a:ext cx="7909560" cy="4906929"/>
          </a:xfrm>
        </p:spPr>
        <p:txBody>
          <a:bodyPr vert="horz" lIns="91440" tIns="45720" rIns="91440" bIns="45720" rtlCol="0" anchor="b">
            <a:normAutofit/>
          </a:bodyPr>
          <a:lstStyle>
            <a:lvl1pPr>
              <a:defRPr lang="en-US" sz="7400" dirty="0">
                <a:solidFill>
                  <a:schemeClr val="tx1"/>
                </a:solidFill>
              </a:defRPr>
            </a:lvl1pPr>
          </a:lstStyle>
          <a:p>
            <a:pPr lvl="0"/>
            <a:r>
              <a:rPr lang="en-US"/>
              <a:t>Section Header</a:t>
            </a:r>
          </a:p>
        </p:txBody>
      </p:sp>
      <p:sp>
        <p:nvSpPr>
          <p:cNvPr id="14" name="Slide Number Placeholder 5">
            <a:extLst>
              <a:ext uri="{FF2B5EF4-FFF2-40B4-BE49-F238E27FC236}">
                <a16:creationId xmlns:a16="http://schemas.microsoft.com/office/drawing/2014/main" id="{5DA50637-A622-7C30-4294-5F1922E28841}"/>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2"/>
                </a:solidFill>
                <a:latin typeface="+mj-lt"/>
              </a:defRPr>
            </a:lvl1pPr>
          </a:lstStyle>
          <a:p>
            <a:fld id="{7ECAF3DD-865B-4F9E-8AEE-28157E83B0D8}" type="slidenum">
              <a:rPr lang="en-US" smtClean="0"/>
              <a:pPr/>
              <a:t>‹#›</a:t>
            </a:fld>
            <a:endParaRPr lang="en-US">
              <a:latin typeface="+mj-lt"/>
            </a:endParaRPr>
          </a:p>
        </p:txBody>
      </p:sp>
      <p:sp>
        <p:nvSpPr>
          <p:cNvPr id="3" name="Footer Placeholder 3">
            <a:extLst>
              <a:ext uri="{FF2B5EF4-FFF2-40B4-BE49-F238E27FC236}">
                <a16:creationId xmlns:a16="http://schemas.microsoft.com/office/drawing/2014/main" id="{965AD4B1-7C0F-72F1-2A34-6A72E98A14B9}"/>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3" name="Date Placeholder 3">
            <a:extLst>
              <a:ext uri="{FF2B5EF4-FFF2-40B4-BE49-F238E27FC236}">
                <a16:creationId xmlns:a16="http://schemas.microsoft.com/office/drawing/2014/main" id="{7743094F-E5D5-33D5-ADFF-BFE94FDF5CFB}"/>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2"/>
                </a:solidFill>
                <a:latin typeface="+mj-lt"/>
              </a:defRPr>
            </a:lvl1pPr>
          </a:lstStyle>
          <a:p>
            <a:fld id="{65B2509D-965F-4D5C-AA8C-1314C4C48EBF}" type="datetime1">
              <a:rPr lang="en-US" smtClean="0"/>
              <a:t>6/18/2026</a:t>
            </a:fld>
            <a:endParaRPr lang="en-US">
              <a:latin typeface="+mj-lt"/>
            </a:endParaRPr>
          </a:p>
        </p:txBody>
      </p:sp>
    </p:spTree>
    <p:extLst>
      <p:ext uri="{BB962C8B-B14F-4D97-AF65-F5344CB8AC3E}">
        <p14:creationId xmlns:p14="http://schemas.microsoft.com/office/powerpoint/2010/main" val="9950905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67512" y="4592116"/>
            <a:ext cx="3752088" cy="1688062"/>
          </a:xfrm>
        </p:spPr>
        <p:txBody>
          <a:bodyPr anchor="b">
            <a:normAutofit/>
          </a:bodyPr>
          <a:lstStyle>
            <a:lvl1pPr>
              <a:defRPr sz="7200"/>
            </a:lvl1pPr>
          </a:lstStyle>
          <a:p>
            <a:r>
              <a:rPr lang="en-US"/>
              <a:t>Click to edit Master title style</a:t>
            </a:r>
          </a:p>
        </p:txBody>
      </p:sp>
      <p:sp>
        <p:nvSpPr>
          <p:cNvPr id="12" name="Slide Number Placeholder 5">
            <a:extLst>
              <a:ext uri="{FF2B5EF4-FFF2-40B4-BE49-F238E27FC236}">
                <a16:creationId xmlns:a16="http://schemas.microsoft.com/office/drawing/2014/main" id="{9ED8BA8E-A006-8C0A-F38E-602DF5AF0931}"/>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9A35277B-D24E-0714-C9C2-B2B7094606C6}"/>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00FB8408-E1DE-0075-A836-ACF00DE74CEB}"/>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E71648E9-1ACD-47F4-BD5E-FC035F672F21}" type="datetime1">
              <a:rPr lang="en-US" smtClean="0"/>
              <a:t>6/18/2026</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1848" y="1283188"/>
            <a:ext cx="5897880" cy="4996990"/>
          </a:xfrm>
        </p:spPr>
        <p:txBody>
          <a:bodyPr>
            <a:normAutofit/>
          </a:bodyPr>
          <a:lstStyle>
            <a:lvl1pPr marL="457200" indent="-457200">
              <a:spcAft>
                <a:spcPts val="1200"/>
              </a:spcAft>
              <a:buFont typeface="+mj-lt"/>
              <a:buNone/>
              <a:defRPr sz="2400"/>
            </a:lvl1pPr>
            <a:lvl2pPr marL="685800" indent="-457200">
              <a:spcAft>
                <a:spcPts val="1200"/>
              </a:spcAft>
              <a:buFont typeface="+mj-lt"/>
              <a:buNone/>
              <a:defRPr sz="2000"/>
            </a:lvl2pPr>
            <a:lvl3pPr marL="800100" indent="-342900">
              <a:spcAft>
                <a:spcPts val="1200"/>
              </a:spcAft>
              <a:buFont typeface="+mj-lt"/>
              <a:buNone/>
              <a:defRPr sz="1800"/>
            </a:lvl3pPr>
            <a:lvl4pPr marL="1028700" indent="-342900">
              <a:spcAft>
                <a:spcPts val="1200"/>
              </a:spcAft>
              <a:buFont typeface="+mj-lt"/>
              <a:buNone/>
              <a:defRPr sz="1800"/>
            </a:lvl4pPr>
            <a:lvl5pPr marL="1257300" indent="-342900">
              <a:spcAft>
                <a:spcPts val="1200"/>
              </a:spcAft>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2574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641849" y="1260124"/>
            <a:ext cx="5862658" cy="1004010"/>
          </a:xfrm>
        </p:spPr>
        <p:txBody>
          <a:bodyPr anchor="b">
            <a:normAutofit/>
          </a:bodyPr>
          <a:lstStyle>
            <a:lvl1pPr>
              <a:defRPr sz="7200"/>
            </a:lvl1pPr>
          </a:lstStyle>
          <a:p>
            <a:r>
              <a:rPr lang="en-US"/>
              <a:t>Click to edit Master title style</a:t>
            </a:r>
          </a:p>
        </p:txBody>
      </p:sp>
      <p:sp>
        <p:nvSpPr>
          <p:cNvPr id="13" name="Slide Number Placeholder 5">
            <a:extLst>
              <a:ext uri="{FF2B5EF4-FFF2-40B4-BE49-F238E27FC236}">
                <a16:creationId xmlns:a16="http://schemas.microsoft.com/office/drawing/2014/main" id="{7BCE8229-9007-2FAE-541D-CF30EAC42091}"/>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2004FD0C-EB35-93A6-EC72-0F5DE0E272FC}"/>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F01E1BC1-6226-4EA7-B474-B8325F678C48}"/>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01021C2D-F782-4D42-9559-DD770C4FCA33}" type="datetime1">
              <a:rPr lang="en-US" smtClean="0"/>
              <a:t>6/18/2026</a:t>
            </a:fld>
            <a:endParaRPr lang="en-US"/>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67512" y="1261872"/>
            <a:ext cx="4634315" cy="5004291"/>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1848" y="2568329"/>
            <a:ext cx="5897880" cy="3711850"/>
          </a:xfrm>
        </p:spPr>
        <p:txBody>
          <a:bodyPr>
            <a:normAutofit/>
          </a:bodyPr>
          <a:lstStyle>
            <a:lvl1pPr marL="457200" indent="-457200">
              <a:spcAft>
                <a:spcPts val="600"/>
              </a:spcAft>
              <a:buFont typeface="+mj-lt"/>
              <a:buAutoNum type="arabicPeriod"/>
              <a:defRPr sz="2000"/>
            </a:lvl1pPr>
            <a:lvl2pPr marL="571500" indent="-342900">
              <a:spcAft>
                <a:spcPts val="600"/>
              </a:spcAft>
              <a:buFont typeface="+mj-lt"/>
              <a:buAutoNum type="alphaLcPeriod"/>
              <a:defRPr sz="1800"/>
            </a:lvl2pPr>
            <a:lvl3pPr marL="800100" indent="-342900">
              <a:spcAft>
                <a:spcPts val="600"/>
              </a:spcAft>
              <a:buFont typeface="+mj-lt"/>
              <a:buAutoNum type="romanLcPeriod"/>
              <a:defRPr sz="1600"/>
            </a:lvl3pPr>
            <a:lvl4pPr marL="1028700" indent="-342900">
              <a:spcAft>
                <a:spcPts val="600"/>
              </a:spcAft>
              <a:buFont typeface="+mj-lt"/>
              <a:buAutoNum type="arabicParenR"/>
              <a:defRPr sz="1400"/>
            </a:lvl4pPr>
            <a:lvl5pPr>
              <a:spcAft>
                <a:spcPts val="600"/>
              </a:spcAft>
              <a:buFont typeface="+mj-lt"/>
              <a:buAutoNum type="romanL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76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95856" y="1580083"/>
            <a:ext cx="8400288" cy="1688061"/>
          </a:xfrm>
        </p:spPr>
        <p:txBody>
          <a:bodyPr anchor="b">
            <a:normAutofit/>
          </a:bodyPr>
          <a:lstStyle>
            <a:lvl1pPr algn="ctr">
              <a:defRPr sz="4000"/>
            </a:lvl1pPr>
          </a:lstStyle>
          <a:p>
            <a:r>
              <a:rPr lang="en-US"/>
              <a:t>Click to edit Master title style</a:t>
            </a:r>
          </a:p>
        </p:txBody>
      </p:sp>
      <p:sp>
        <p:nvSpPr>
          <p:cNvPr id="12" name="Slide Number Placeholder 5">
            <a:extLst>
              <a:ext uri="{FF2B5EF4-FFF2-40B4-BE49-F238E27FC236}">
                <a16:creationId xmlns:a16="http://schemas.microsoft.com/office/drawing/2014/main" id="{3D88E5CD-667C-25ED-8BCA-A5BE1A8E3EA0}"/>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997D79AB-D4D3-090F-161F-760A912F9575}"/>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0FF089D4-4A77-D29A-52E7-D665AAF4543F}"/>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FC08E3F2-FA4C-45C3-B304-C7155F821EF4}" type="datetime1">
              <a:rPr lang="en-US" smtClean="0"/>
              <a:t>6/18/2026</a:t>
            </a:fld>
            <a:endParaRPr lang="en-US"/>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154680" y="3588104"/>
            <a:ext cx="5897880" cy="1688062"/>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889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911094" y="1580083"/>
            <a:ext cx="5897881" cy="1688061"/>
          </a:xfrm>
        </p:spPr>
        <p:txBody>
          <a:bodyPr anchor="b">
            <a:normAutofit/>
          </a:bodyPr>
          <a:lstStyle>
            <a:lvl1pPr>
              <a:defRPr sz="4000"/>
            </a:lvl1pPr>
          </a:lstStyle>
          <a:p>
            <a:r>
              <a:rPr lang="en-US"/>
              <a:t>Click to edit Master title style</a:t>
            </a:r>
          </a:p>
        </p:txBody>
      </p:sp>
      <p:sp>
        <p:nvSpPr>
          <p:cNvPr id="12" name="Slide Number Placeholder 5">
            <a:extLst>
              <a:ext uri="{FF2B5EF4-FFF2-40B4-BE49-F238E27FC236}">
                <a16:creationId xmlns:a16="http://schemas.microsoft.com/office/drawing/2014/main" id="{C201908F-A131-1AC9-55DC-24F30F3D9396}"/>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0CFA71DD-9DE1-BEED-E848-60BD2C61C4C4}"/>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0DD6374B-C852-C9D4-33D1-2CFFC45F7BE8}"/>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98660297-D8F2-43D6-A03C-5CF88A6EFBC3}" type="datetime1">
              <a:rPr lang="en-US" smtClean="0"/>
              <a:t>6/18/2026</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398263" y="3588103"/>
            <a:ext cx="5897881" cy="200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1354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2" y="1580082"/>
            <a:ext cx="3425951" cy="3696085"/>
          </a:xfrm>
        </p:spPr>
        <p:txBody>
          <a:bodyPr anchor="t">
            <a:normAutofit/>
          </a:bodyPr>
          <a:lstStyle>
            <a:lvl1pPr>
              <a:defRPr sz="4000"/>
            </a:lvl1pPr>
          </a:lstStyle>
          <a:p>
            <a:r>
              <a:rPr lang="en-US"/>
              <a:t>Click to edit Master title style</a:t>
            </a:r>
          </a:p>
        </p:txBody>
      </p:sp>
      <p:sp>
        <p:nvSpPr>
          <p:cNvPr id="12" name="Slide Number Placeholder 5">
            <a:extLst>
              <a:ext uri="{FF2B5EF4-FFF2-40B4-BE49-F238E27FC236}">
                <a16:creationId xmlns:a16="http://schemas.microsoft.com/office/drawing/2014/main" id="{2B83B9E2-E297-4012-1ECB-FA03F04BAFFF}"/>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57704DBE-D116-ED60-D1CF-18F68FE5C20C}"/>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E4419A51-22C5-527A-E9A2-55754680A4AC}"/>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84BDE8FE-5F50-4185-919E-FC4EE33352DD}" type="datetime1">
              <a:rPr lang="en-US" smtClean="0"/>
              <a:t>6/18/2026</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398263" y="1580082"/>
            <a:ext cx="7126225"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623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2" y="1580083"/>
            <a:ext cx="3410711" cy="4700096"/>
          </a:xfrm>
        </p:spPr>
        <p:txBody>
          <a:bodyPr anchor="t">
            <a:normAutofit/>
          </a:bodyPr>
          <a:lstStyle>
            <a:lvl1pPr>
              <a:defRPr sz="4000"/>
            </a:lvl1pPr>
          </a:lstStyle>
          <a:p>
            <a:r>
              <a:rPr lang="en-US"/>
              <a:t>Click to edit Master title style</a:t>
            </a:r>
          </a:p>
        </p:txBody>
      </p:sp>
      <p:sp>
        <p:nvSpPr>
          <p:cNvPr id="12" name="Slide Number Placeholder 5">
            <a:extLst>
              <a:ext uri="{FF2B5EF4-FFF2-40B4-BE49-F238E27FC236}">
                <a16:creationId xmlns:a16="http://schemas.microsoft.com/office/drawing/2014/main" id="{1A5310C2-C284-D8C3-9305-365864CDBB49}"/>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E9BA3B80-47BF-CB3F-B5FD-9891B8B1B36C}"/>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C84059C7-F1E0-7CC6-AD88-A02B403DF39E}"/>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9DB681F3-0509-4A81-9DD5-419606C45B5D}" type="datetime1">
              <a:rPr lang="en-US" smtClean="0"/>
              <a:t>6/18/2026</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398264" y="1580083"/>
            <a:ext cx="7126224" cy="4700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47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1" y="985802"/>
            <a:ext cx="3410711" cy="2602303"/>
          </a:xfrm>
        </p:spPr>
        <p:txBody>
          <a:bodyPr anchor="t">
            <a:normAutofit/>
          </a:bodyPr>
          <a:lstStyle>
            <a:lvl1pPr>
              <a:defRPr sz="4000"/>
            </a:lvl1pPr>
          </a:lstStyle>
          <a:p>
            <a:r>
              <a:rPr lang="en-US"/>
              <a:t>Click to edit Master title style</a:t>
            </a:r>
          </a:p>
        </p:txBody>
      </p:sp>
      <p:sp>
        <p:nvSpPr>
          <p:cNvPr id="12" name="Slide Number Placeholder 5">
            <a:extLst>
              <a:ext uri="{FF2B5EF4-FFF2-40B4-BE49-F238E27FC236}">
                <a16:creationId xmlns:a16="http://schemas.microsoft.com/office/drawing/2014/main" id="{B86EE7AF-7DD3-DC19-6D34-E940BB3523D6}"/>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97109FC5-1FFE-CF58-7E13-C19F02C3F5C7}"/>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2F968FDB-AE03-25F6-2343-C1F6FC98A6B6}"/>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B9D778C0-E5EB-44EE-A66D-646756E7A69F}" type="datetime1">
              <a:rPr lang="en-US" smtClean="0"/>
              <a:t>6/18/2026</a:t>
            </a:fld>
            <a:endParaRPr lang="en-US"/>
          </a:p>
        </p:txBody>
      </p:sp>
      <p:sp>
        <p:nvSpPr>
          <p:cNvPr id="3" name="Content Placeholder 7">
            <a:extLst>
              <a:ext uri="{FF2B5EF4-FFF2-40B4-BE49-F238E27FC236}">
                <a16:creationId xmlns:a16="http://schemas.microsoft.com/office/drawing/2014/main" id="{5E5EC60F-1A48-E51E-B856-ADF7D557AF60}"/>
              </a:ext>
            </a:extLst>
          </p:cNvPr>
          <p:cNvSpPr>
            <a:spLocks noGrp="1"/>
          </p:cNvSpPr>
          <p:nvPr>
            <p:ph sz="quarter" idx="14"/>
          </p:nvPr>
        </p:nvSpPr>
        <p:spPr>
          <a:xfrm>
            <a:off x="4398264" y="985802"/>
            <a:ext cx="7141464" cy="529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023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1" y="985802"/>
            <a:ext cx="3410711" cy="5294377"/>
          </a:xfrm>
        </p:spPr>
        <p:txBody>
          <a:bodyPr anchor="b">
            <a:normAutofit/>
          </a:bodyPr>
          <a:lstStyle>
            <a:lvl1pPr>
              <a:defRPr sz="4000"/>
            </a:lvl1pPr>
          </a:lstStyle>
          <a:p>
            <a:r>
              <a:rPr lang="en-US"/>
              <a:t>Click to edit Master title style</a:t>
            </a:r>
          </a:p>
        </p:txBody>
      </p:sp>
      <p:sp>
        <p:nvSpPr>
          <p:cNvPr id="12" name="Slide Number Placeholder 5">
            <a:extLst>
              <a:ext uri="{FF2B5EF4-FFF2-40B4-BE49-F238E27FC236}">
                <a16:creationId xmlns:a16="http://schemas.microsoft.com/office/drawing/2014/main" id="{B86EE7AF-7DD3-DC19-6D34-E940BB3523D6}"/>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DBE86BA4-9811-C1B5-796E-C61FA5F0EC5A}"/>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2F968FDB-AE03-25F6-2343-C1F6FC98A6B6}"/>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863A7118-B3C6-4EBA-A0E2-4AEA652F57A1}" type="datetime1">
              <a:rPr lang="en-US" smtClean="0"/>
              <a:t>6/18/2026</a:t>
            </a:fld>
            <a:endParaRPr lang="en-US"/>
          </a:p>
        </p:txBody>
      </p:sp>
      <p:sp>
        <p:nvSpPr>
          <p:cNvPr id="3" name="Content Placeholder 7">
            <a:extLst>
              <a:ext uri="{FF2B5EF4-FFF2-40B4-BE49-F238E27FC236}">
                <a16:creationId xmlns:a16="http://schemas.microsoft.com/office/drawing/2014/main" id="{ED0FE484-E6A5-7D93-A7B2-C71CD2671A71}"/>
              </a:ext>
            </a:extLst>
          </p:cNvPr>
          <p:cNvSpPr>
            <a:spLocks noGrp="1"/>
          </p:cNvSpPr>
          <p:nvPr>
            <p:ph sz="quarter" idx="14"/>
          </p:nvPr>
        </p:nvSpPr>
        <p:spPr>
          <a:xfrm>
            <a:off x="4398264" y="985802"/>
            <a:ext cx="7141464" cy="529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9949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98263" y="1260122"/>
            <a:ext cx="7126225" cy="1004010"/>
          </a:xfrm>
        </p:spPr>
        <p:txBody>
          <a:bodyPr anchor="b">
            <a:normAutofit/>
          </a:bodyPr>
          <a:lstStyle>
            <a:lvl1pPr>
              <a:defRPr sz="4000"/>
            </a:lvl1pPr>
          </a:lstStyle>
          <a:p>
            <a:r>
              <a:rPr lang="en-US"/>
              <a:t>Click to edit Master title style</a:t>
            </a:r>
          </a:p>
        </p:txBody>
      </p:sp>
      <p:sp>
        <p:nvSpPr>
          <p:cNvPr id="12" name="Slide Number Placeholder 5">
            <a:extLst>
              <a:ext uri="{FF2B5EF4-FFF2-40B4-BE49-F238E27FC236}">
                <a16:creationId xmlns:a16="http://schemas.microsoft.com/office/drawing/2014/main" id="{EBF44B22-81A3-5C11-73E6-B955ED9DDEB7}"/>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E9DF2317-5307-1F2B-B3F1-77031B8F1A44}"/>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D5AAA207-A5C4-56FC-5D30-CD58B9341880}"/>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F89F8195-FAEE-47A9-804C-E84DD4E62923}" type="datetime1">
              <a:rPr lang="en-US" smtClean="0"/>
              <a:t>6/18/2026</a:t>
            </a:fld>
            <a:endParaRPr lang="en-US"/>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667512" y="1260123"/>
            <a:ext cx="3410711" cy="5020056"/>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398265" y="2584093"/>
            <a:ext cx="7126224"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52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nchor="b">
            <a:normAutofit/>
          </a:bodyPr>
          <a:lstStyle>
            <a:lvl1pPr>
              <a:defRPr sz="4000"/>
            </a:lvl1pPr>
          </a:lstStyle>
          <a:p>
            <a:r>
              <a:rPr lang="en-US"/>
              <a:t>Click to edit Master title style</a:t>
            </a:r>
          </a:p>
        </p:txBody>
      </p:sp>
      <p:sp>
        <p:nvSpPr>
          <p:cNvPr id="6" name="Slide Number Placeholder 5">
            <a:extLst>
              <a:ext uri="{FF2B5EF4-FFF2-40B4-BE49-F238E27FC236}">
                <a16:creationId xmlns:a16="http://schemas.microsoft.com/office/drawing/2014/main" id="{6950CABD-2C3E-3981-7474-14066C60A592}"/>
              </a:ext>
            </a:extLst>
          </p:cNvPr>
          <p:cNvSpPr>
            <a:spLocks noGrp="1"/>
          </p:cNvSpPr>
          <p:nvPr>
            <p:ph type="sldNum" sz="quarter" idx="12"/>
          </p:nvPr>
        </p:nvSpPr>
        <p:spPr/>
        <p:txBody>
          <a:body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2CAEF4C9-A376-49B1-2605-259BE261D55C}"/>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F9BF5E17-B569-458A-61B5-EBD7257A6392}"/>
              </a:ext>
            </a:extLst>
          </p:cNvPr>
          <p:cNvSpPr>
            <a:spLocks noGrp="1"/>
          </p:cNvSpPr>
          <p:nvPr>
            <p:ph type="dt" sz="half" idx="10"/>
          </p:nvPr>
        </p:nvSpPr>
        <p:spPr/>
        <p:txBody>
          <a:bodyPr/>
          <a:lstStyle/>
          <a:p>
            <a:fld id="{DEE4FD85-5D6D-4FA4-A373-26EC0F227592}" type="datetime1">
              <a:rPr lang="en-US" smtClean="0"/>
              <a:pPr/>
              <a:t>6/18/2026</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35599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1260121"/>
            <a:ext cx="7141464" cy="1004011"/>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A4B5B55D-2B4C-9E36-9E67-3505A733219E}"/>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DBB043B8-CC94-789F-E530-4DF519EEA3F2}"/>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7" name="Date Placeholder 3">
            <a:extLst>
              <a:ext uri="{FF2B5EF4-FFF2-40B4-BE49-F238E27FC236}">
                <a16:creationId xmlns:a16="http://schemas.microsoft.com/office/drawing/2014/main" id="{FDC335D7-A0F7-BD3D-BF97-982A94656D28}"/>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50D3EE2A-95C7-4C56-A79A-AF03B1B5A7C8}" type="datetime1">
              <a:rPr lang="en-US" smtClean="0"/>
              <a:t>6/18/2026</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67512" y="2584094"/>
            <a:ext cx="7141464"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29016" y="1260122"/>
            <a:ext cx="3410712" cy="5020057"/>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14518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54680" y="1260122"/>
            <a:ext cx="8385048" cy="1004010"/>
          </a:xfrm>
        </p:spPr>
        <p:txBody>
          <a:bodyPr anchor="b">
            <a:normAutofit/>
          </a:bodyPr>
          <a:lstStyle>
            <a:lvl1pPr>
              <a:defRPr sz="4000"/>
            </a:lvl1pPr>
          </a:lstStyle>
          <a:p>
            <a:r>
              <a:rPr lang="en-US"/>
              <a:t>Click to edit Master title style</a:t>
            </a:r>
          </a:p>
        </p:txBody>
      </p:sp>
      <p:sp>
        <p:nvSpPr>
          <p:cNvPr id="14" name="Slide Number Placeholder 5">
            <a:extLst>
              <a:ext uri="{FF2B5EF4-FFF2-40B4-BE49-F238E27FC236}">
                <a16:creationId xmlns:a16="http://schemas.microsoft.com/office/drawing/2014/main" id="{DE0EDC41-A2C4-8CCD-B67B-6AC19F5C3EFF}"/>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2A6FEF80-5427-AC06-FBE6-7B508E000D80}"/>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3" name="Date Placeholder 3">
            <a:extLst>
              <a:ext uri="{FF2B5EF4-FFF2-40B4-BE49-F238E27FC236}">
                <a16:creationId xmlns:a16="http://schemas.microsoft.com/office/drawing/2014/main" id="{AD3E4458-96F1-7F5C-6181-D0D27E03167D}"/>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B9349C3D-A8C4-4AA1-A98E-1056B589D2B7}" type="datetime1">
              <a:rPr lang="en-US" smtClean="0"/>
              <a:t>6/18/2026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7511" y="1260123"/>
            <a:ext cx="2167129" cy="5020056"/>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154680" y="2584094"/>
            <a:ext cx="8369808"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226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09" y="1261872"/>
            <a:ext cx="8385049" cy="1027074"/>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3FB53CBC-C7D5-BE96-42C9-5AAA981879DA}"/>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10EECF8C-0C46-0E43-4558-0F8C402813C0}"/>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23B3AA0F-2358-6DB4-C617-B03E73D5FFE8}"/>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3726E815-75B0-4614-92F7-BD367E20C4E3}" type="datetime1">
              <a:rPr lang="en-US" smtClean="0"/>
              <a:t>6/18/2026</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67511" y="2584092"/>
            <a:ext cx="8385048" cy="369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9372601" y="1261872"/>
            <a:ext cx="2151888" cy="5018307"/>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664619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85431" y="1260122"/>
            <a:ext cx="4654297" cy="1004009"/>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1A4D1053-884E-2834-2D03-511FB6195E33}"/>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3E831349-76B0-627A-3E4B-D553FAE86551}"/>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CA9CCFE9-2B59-7691-C45A-6E839A016DF4}"/>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3FD556D2-FA47-46C5-A609-377AE88E2EE7}" type="datetime1">
              <a:rPr lang="en-US" smtClean="0"/>
              <a:t>6/18/2026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7512" y="1261872"/>
            <a:ext cx="5897879" cy="5004290"/>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85431" y="2584093"/>
            <a:ext cx="4654297"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043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1260122"/>
            <a:ext cx="4654296" cy="1004010"/>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DBF00F9C-205B-81C5-6180-2E06739DAD6C}"/>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A0F2BA95-39FC-18B4-5653-76E60E40B8A5}"/>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D06DFB43-B155-62E3-B572-4F16FC492152}"/>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8D2E3C2C-8032-4A70-BAC0-53E5F160545E}" type="datetime1">
              <a:rPr lang="en-US" smtClean="0"/>
              <a:t>6/18/2026</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67512" y="2584093"/>
            <a:ext cx="4654296"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1260122"/>
            <a:ext cx="5880800" cy="5020056"/>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409068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1" y="4592116"/>
            <a:ext cx="4974337" cy="1688063"/>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61ADEBC8-C157-BE2E-7400-E9AB57520178}"/>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A727BF52-DE0B-B350-6511-8DF5414DC789}"/>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9FB95C57-5544-14E7-C212-633EA7147FC9}"/>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6389D7D8-FC2E-4190-898F-1892B48FB8DA}" type="datetime1">
              <a:rPr lang="en-US" smtClean="0"/>
              <a:t>6/18/2026</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67512" y="1260123"/>
            <a:ext cx="4951958" cy="3012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29016" y="4272155"/>
            <a:ext cx="3395472" cy="1997514"/>
          </a:xfrm>
          <a:blipFill>
            <a:blip r:embed="rId2" cstate="print">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465473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1260123"/>
            <a:ext cx="10872216" cy="1004010"/>
          </a:xfrm>
        </p:spPr>
        <p:txBody>
          <a:bodyPr anchor="t">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61ADEBC8-C157-BE2E-7400-E9AB57520178}"/>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76B9F801-2896-6C4E-7B87-B0B8D2692BA9}"/>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9FB95C57-5544-14E7-C212-633EA7147FC9}"/>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23B81B63-4F4E-4260-AE70-7F34DF91DF77}" type="datetime1">
              <a:rPr lang="en-US" smtClean="0"/>
              <a:t>6/18/2026</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67512" y="2584095"/>
            <a:ext cx="10872216" cy="1688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7512" y="4592115"/>
            <a:ext cx="10872216" cy="1688064"/>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512216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29017" y="1260122"/>
            <a:ext cx="3395471" cy="2008022"/>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DB3A19B8-D27C-60F2-CCE1-9B2FE208D4B4}"/>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5A1A6486-75F8-1B85-1DC5-D9B9240EEE02}"/>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756EEBDA-EC71-4385-DB53-41C22E785474}"/>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8E95A402-7419-498A-A98C-BC10C9D9E62D}" type="datetime1">
              <a:rPr lang="en-US" smtClean="0"/>
              <a:t>6/18/2026</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67511" y="1260122"/>
            <a:ext cx="7141465" cy="5020057"/>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29015" y="3588105"/>
            <a:ext cx="3410713" cy="269207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918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1" y="1260122"/>
            <a:ext cx="3410710" cy="2008022"/>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75FF7B8E-8644-33FB-5A6E-02F11C5542D2}"/>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06C8FF2C-ECDB-3C80-34C6-03494864778B}"/>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71E01ADE-6A9B-F59C-F74A-6468B6F9CDB8}"/>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F67C6F2A-F4B3-4F44-A388-FF5233ABC527}" type="datetime1">
              <a:rPr lang="en-US" smtClean="0"/>
              <a:t>6/18/2026</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67511" y="3588105"/>
            <a:ext cx="3410711" cy="269207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4398263" y="1260122"/>
            <a:ext cx="7126225" cy="5020057"/>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811317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4592115"/>
            <a:ext cx="4654296" cy="1688063"/>
          </a:xfrm>
        </p:spPr>
        <p:txBody>
          <a:bodyPr anchor="t">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39A92118-3DF4-2424-85AC-8ED02E2C66CC}"/>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824FEFCB-BC12-FCF8-8106-AEB614BAD700}"/>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6F3F6702-15C0-4E20-444E-5921157E0942}"/>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01B1B67D-B094-4A84-BC89-E29D9EFC45B3}" type="datetime1">
              <a:rPr lang="en-US" smtClean="0"/>
              <a:t>6/18/2026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7512" y="1260122"/>
            <a:ext cx="10887457" cy="3012033"/>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641847" y="4592115"/>
            <a:ext cx="5913121" cy="168806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950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885432" y="1260123"/>
            <a:ext cx="4639056" cy="3331993"/>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85430" y="5276167"/>
            <a:ext cx="4639057" cy="1004012"/>
          </a:xfrm>
        </p:spPr>
        <p:txBody>
          <a:bodyPr vert="horz" lIns="91440" tIns="45720" rIns="91440" bIns="45720" rtlCol="0" anchor="b">
            <a:normAutofit/>
          </a:bodyPr>
          <a:lstStyle>
            <a:lvl1pPr marL="0" indent="0">
              <a:buNone/>
              <a:defRPr lang="en-US" sz="2000" dirty="0"/>
            </a:lvl1pPr>
          </a:lstStyle>
          <a:p>
            <a:pPr lvl="0"/>
            <a:r>
              <a:rPr lang="en-US"/>
              <a:t>Click to edit Master subtitle style</a:t>
            </a:r>
          </a:p>
        </p:txBody>
      </p:sp>
      <p:sp>
        <p:nvSpPr>
          <p:cNvPr id="12" name="Slide Number Placeholder 5">
            <a:extLst>
              <a:ext uri="{FF2B5EF4-FFF2-40B4-BE49-F238E27FC236}">
                <a16:creationId xmlns:a16="http://schemas.microsoft.com/office/drawing/2014/main" id="{DE9EE4A5-77BA-B98A-B7C9-E73454ECBFF1}"/>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903044E3-8B6D-8A14-DF79-CAB3CCD720D7}"/>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D5ABF2A6-C99B-8F4B-07CD-C27BE4C33A3B}"/>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C49802C6-10E7-4049-A420-490D82DD2D49}" type="datetime1">
              <a:rPr lang="en-US" smtClean="0"/>
              <a:t>6/18/2026</a:t>
            </a:fld>
            <a:endParaRPr lang="en-US"/>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667511" y="1260122"/>
            <a:ext cx="5897881" cy="5020057"/>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978214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0" y="3572339"/>
            <a:ext cx="3410713" cy="2707840"/>
          </a:xfrm>
        </p:spPr>
        <p:txBody>
          <a:bodyPr anchor="t">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8C29D452-4290-AF7B-A928-BE3D83E36494}"/>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99F289CA-951A-9E32-F0F8-4551AB910757}"/>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A4EC5306-39CD-9B46-EF6C-7D0453859F30}"/>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CED1FEB8-BE8B-43F2-985F-302B2C416D66}" type="datetime1">
              <a:rPr lang="en-US" smtClean="0"/>
              <a:t>6/18/2026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7512" y="1261872"/>
            <a:ext cx="10872216" cy="1992256"/>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98265" y="3588106"/>
            <a:ext cx="7126224" cy="269207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221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1" y="1260121"/>
            <a:ext cx="3410712" cy="2008021"/>
          </a:xfrm>
        </p:spPr>
        <p:txBody>
          <a:bodyPr anchor="t">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C91B962A-9F00-E9C8-C37D-B133691D4453}"/>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5" name="Footer Placeholder 3">
            <a:extLst>
              <a:ext uri="{FF2B5EF4-FFF2-40B4-BE49-F238E27FC236}">
                <a16:creationId xmlns:a16="http://schemas.microsoft.com/office/drawing/2014/main" id="{2DDF310E-58A5-07FC-4ACF-A497529411D0}"/>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C7C8D897-C374-7A6F-BEED-22F80EF2E119}"/>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F127A4B6-6434-4FBE-A6ED-A07EC373AA47}" type="datetime1">
              <a:rPr lang="en-US" smtClean="0"/>
              <a:t>6/18/2026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98265" y="1260122"/>
            <a:ext cx="7126224" cy="200802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667512" y="3588106"/>
            <a:ext cx="10872216" cy="2692074"/>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875883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8D190F-4AD9-1493-D6E9-4312C8744ACC}"/>
              </a:ext>
            </a:extLst>
          </p:cNvPr>
          <p:cNvSpPr>
            <a:spLocks noGrp="1"/>
          </p:cNvSpPr>
          <p:nvPr>
            <p:ph type="title"/>
          </p:nvPr>
        </p:nvSpPr>
        <p:spPr>
          <a:xfrm>
            <a:off x="667512" y="1260122"/>
            <a:ext cx="10872216" cy="1004009"/>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F900D201-0F2A-159F-0160-00CC1D230D3D}"/>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2" name="Footer Placeholder 3">
            <a:extLst>
              <a:ext uri="{FF2B5EF4-FFF2-40B4-BE49-F238E27FC236}">
                <a16:creationId xmlns:a16="http://schemas.microsoft.com/office/drawing/2014/main" id="{AB7B2F7A-427C-CBDE-5E80-74CCE63A1B9E}"/>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289A2B14-20C4-D5EB-A86B-842E1230DA89}"/>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7AB27BDA-AAC0-4DA8-BBDD-04965AEE49AE}" type="datetime1">
              <a:rPr lang="en-US" smtClean="0"/>
              <a:t>6/18/2026</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67512" y="2584094"/>
            <a:ext cx="5897880"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885432" y="2584094"/>
            <a:ext cx="4639056" cy="3696085"/>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a:buNone/>
              <a:defRPr lang="en-US" dirty="0"/>
            </a:lvl1pPr>
          </a:lstStyle>
          <a:p>
            <a:pPr marL="228600" lvl="0" indent="-228600"/>
            <a:r>
              <a:rPr lang="en-US"/>
              <a:t>   </a:t>
            </a:r>
          </a:p>
        </p:txBody>
      </p:sp>
    </p:spTree>
    <p:extLst>
      <p:ext uri="{BB962C8B-B14F-4D97-AF65-F5344CB8AC3E}">
        <p14:creationId xmlns:p14="http://schemas.microsoft.com/office/powerpoint/2010/main" val="70828247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1260122"/>
            <a:ext cx="10872216" cy="1004009"/>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73A2EAFF-C6B2-37A8-E58D-5D3F3E8DC547}"/>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6E787D6A-B2C4-9067-158A-25EF772947AF}"/>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FCADB45D-F788-D3E9-0EC9-B9A177E8344C}"/>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58ACD03D-933A-4322-AC92-AD22A072A17A}" type="datetime1">
              <a:rPr lang="en-US" smtClean="0"/>
              <a:t>6/18/2026</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67512" y="2584094"/>
            <a:ext cx="3425952"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71A5194B-746E-D0FD-A7D1-71D10560BCCE}"/>
              </a:ext>
            </a:extLst>
          </p:cNvPr>
          <p:cNvSpPr>
            <a:spLocks noGrp="1"/>
          </p:cNvSpPr>
          <p:nvPr>
            <p:ph type="pic" sz="quarter" idx="13" hasCustomPrompt="1"/>
          </p:nvPr>
        </p:nvSpPr>
        <p:spPr>
          <a:xfrm>
            <a:off x="4398264" y="2584093"/>
            <a:ext cx="7126224" cy="3696085"/>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a:blip r:embed="rId2" cstate="print">
              <a:alphaModFix amt="6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a:buNone/>
              <a:defRPr lang="en-US" dirty="0"/>
            </a:lvl1pPr>
          </a:lstStyle>
          <a:p>
            <a:pPr marL="228600" lvl="0" indent="-228600"/>
            <a:r>
              <a:rPr lang="en-US"/>
              <a:t>   </a:t>
            </a:r>
          </a:p>
        </p:txBody>
      </p:sp>
    </p:spTree>
    <p:extLst>
      <p:ext uri="{BB962C8B-B14F-4D97-AF65-F5344CB8AC3E}">
        <p14:creationId xmlns:p14="http://schemas.microsoft.com/office/powerpoint/2010/main" val="3740195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1261872"/>
            <a:ext cx="10872216" cy="988243"/>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5BDE8171-69C8-B120-58D4-1407B9848CE2}"/>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B73D389F-7A28-F651-26AB-E5DDD5BC22EA}"/>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F8DF7310-550A-F0CB-F5F2-C221FE5EEC0D}"/>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E3B5C16E-44E5-4BAF-8F36-291C3913D8C8}" type="datetime1">
              <a:rPr lang="en-US" smtClean="0"/>
              <a:t>6/18/2026</a:t>
            </a:fld>
            <a:endParaRPr lang="en-US"/>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67513" y="2584094"/>
            <a:ext cx="4654296" cy="3716122"/>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a:buNone/>
              <a:defRPr lang="en-US" dirty="0"/>
            </a:lvl1pPr>
          </a:lstStyle>
          <a:p>
            <a:pPr marL="228600" lvl="0" indent="-228600"/>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641848" y="2584094"/>
            <a:ext cx="5882640" cy="3696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69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1260124"/>
            <a:ext cx="4654296" cy="1004010"/>
          </a:xfrm>
        </p:spPr>
        <p:txBody>
          <a:bodyPr anchor="t">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BABAF444-0EFC-B8EE-DF68-7CD4EEBA3A91}"/>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7DBC6452-8FE0-731A-B20B-59CF47CE749A}"/>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1C9BACBF-74CC-DF75-A77E-6C3DBA366648}"/>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4FF032E9-B94F-48D6-9953-A37CC3DD361D}" type="datetime1">
              <a:rPr lang="en-US" smtClean="0"/>
              <a:t>6/18/2026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7512" y="2584094"/>
            <a:ext cx="4654296" cy="3696086"/>
          </a:xfrm>
          <a:blipFill>
            <a:blip r:embed="rId2">
              <a:alphaModFix amt="6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41849" y="1260123"/>
            <a:ext cx="5882639" cy="5020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588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4592116"/>
            <a:ext cx="3851146" cy="1688062"/>
          </a:xfrm>
        </p:spPr>
        <p:txBody>
          <a:bodyPr anchor="b">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D593EE06-439E-037F-0A22-AA611D80F26C}"/>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3613FCCC-8ADB-1A41-6DDF-0B695DF18EF3}"/>
              </a:ext>
            </a:extLst>
          </p:cNvPr>
          <p:cNvSpPr>
            <a:spLocks noGrp="1"/>
          </p:cNvSpPr>
          <p:nvPr>
            <p:ph type="ftr" sz="quarter" idx="16"/>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ED966141-9B99-F2D0-A663-3003B791A31C}"/>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720DC4C1-6C99-451D-B95A-6A6C83FBEA90}" type="datetime1">
              <a:rPr lang="en-US" smtClean="0"/>
              <a:t>6/18/2026</a:t>
            </a:fld>
            <a:endParaRPr lang="en-US"/>
          </a:p>
        </p:txBody>
      </p:sp>
      <p:sp>
        <p:nvSpPr>
          <p:cNvPr id="44" name="Picture Placeholder 43">
            <a:extLst>
              <a:ext uri="{FF2B5EF4-FFF2-40B4-BE49-F238E27FC236}">
                <a16:creationId xmlns:a16="http://schemas.microsoft.com/office/drawing/2014/main" id="{35F6B1E0-54AD-E2E3-07CF-89CD66B9EE36}"/>
              </a:ext>
            </a:extLst>
          </p:cNvPr>
          <p:cNvSpPr>
            <a:spLocks noGrp="1"/>
          </p:cNvSpPr>
          <p:nvPr>
            <p:ph type="pic" sz="quarter" idx="15"/>
          </p:nvPr>
        </p:nvSpPr>
        <p:spPr>
          <a:xfrm>
            <a:off x="667512" y="985802"/>
            <a:ext cx="3851146" cy="3286161"/>
          </a:xfrm>
          <a:blipFill>
            <a:blip r:embed="rId2">
              <a:alphaModFix amt="70000"/>
              <a:extLst>
                <a:ext uri="{28A0092B-C50C-407E-A947-70E740481C1C}">
                  <a14:useLocalDpi xmlns:a14="http://schemas.microsoft.com/office/drawing/2010/main" val="0"/>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873752" y="985802"/>
            <a:ext cx="6665976" cy="529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67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2" y="985802"/>
            <a:ext cx="3410710" cy="2692075"/>
          </a:xfrm>
        </p:spPr>
        <p:txBody>
          <a:bodyPr anchor="t">
            <a:normAutofit/>
          </a:bodyPr>
          <a:lstStyle>
            <a:lvl1pPr>
              <a:defRPr sz="4000"/>
            </a:lvl1pPr>
          </a:lstStyle>
          <a:p>
            <a:r>
              <a:rPr lang="en-US"/>
              <a:t>Click to edit Master title style</a:t>
            </a:r>
          </a:p>
        </p:txBody>
      </p:sp>
      <p:sp>
        <p:nvSpPr>
          <p:cNvPr id="13" name="Slide Number Placeholder 5">
            <a:extLst>
              <a:ext uri="{FF2B5EF4-FFF2-40B4-BE49-F238E27FC236}">
                <a16:creationId xmlns:a16="http://schemas.microsoft.com/office/drawing/2014/main" id="{D593EE06-439E-037F-0A22-AA611D80F26C}"/>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3" name="Footer Placeholder 3">
            <a:extLst>
              <a:ext uri="{FF2B5EF4-FFF2-40B4-BE49-F238E27FC236}">
                <a16:creationId xmlns:a16="http://schemas.microsoft.com/office/drawing/2014/main" id="{4237CAFE-8E53-72CD-67ED-D6FF3F989B91}"/>
              </a:ext>
            </a:extLst>
          </p:cNvPr>
          <p:cNvSpPr>
            <a:spLocks noGrp="1"/>
          </p:cNvSpPr>
          <p:nvPr>
            <p:ph type="ftr" sz="quarter" idx="16"/>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ED966141-9B99-F2D0-A663-3003B791A31C}"/>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720DC4C1-6C99-451D-B95A-6A6C83FBEA90}" type="datetime1">
              <a:rPr lang="en-US" smtClean="0"/>
              <a:t>6/18/2026</a:t>
            </a:fld>
            <a:endParaRPr lang="en-US"/>
          </a:p>
        </p:txBody>
      </p:sp>
      <p:sp>
        <p:nvSpPr>
          <p:cNvPr id="44" name="Picture Placeholder 43">
            <a:extLst>
              <a:ext uri="{FF2B5EF4-FFF2-40B4-BE49-F238E27FC236}">
                <a16:creationId xmlns:a16="http://schemas.microsoft.com/office/drawing/2014/main" id="{35F6B1E0-54AD-E2E3-07CF-89CD66B9EE36}"/>
              </a:ext>
            </a:extLst>
          </p:cNvPr>
          <p:cNvSpPr>
            <a:spLocks noGrp="1"/>
          </p:cNvSpPr>
          <p:nvPr>
            <p:ph type="pic" sz="quarter" idx="15"/>
          </p:nvPr>
        </p:nvSpPr>
        <p:spPr>
          <a:xfrm>
            <a:off x="667512" y="3997837"/>
            <a:ext cx="3410776" cy="2282341"/>
          </a:xfrm>
          <a:blipFill>
            <a:blip r:embed="rId2" cstate="print">
              <a:alphaModFix amt="70000"/>
              <a:extLst>
                <a:ext uri="{28A0092B-C50C-407E-A947-70E740481C1C}">
                  <a14:useLocalDpi xmlns:a14="http://schemas.microsoft.com/office/drawing/2010/main" val="0"/>
                </a:ext>
              </a:extLst>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398264" y="985802"/>
            <a:ext cx="7141464" cy="529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360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52272" y="4876801"/>
            <a:ext cx="10887456" cy="990598"/>
          </a:xfrm>
        </p:spPr>
        <p:txBody>
          <a:bodyPr anchor="t">
            <a:normAutofit/>
          </a:bodyPr>
          <a:lstStyle>
            <a:lvl1pPr algn="ctr">
              <a:lnSpc>
                <a:spcPct val="110000"/>
              </a:lnSpc>
              <a:defRPr sz="2400" b="0">
                <a:solidFill>
                  <a:schemeClr val="tx1"/>
                </a:solidFill>
                <a:latin typeface="+mn-lt"/>
              </a:defRPr>
            </a:lvl1pPr>
          </a:lstStyle>
          <a:p>
            <a:r>
              <a:rPr lang="en-US"/>
              <a:t>Click to edit Master title style</a:t>
            </a:r>
          </a:p>
        </p:txBody>
      </p:sp>
      <p:sp>
        <p:nvSpPr>
          <p:cNvPr id="12" name="Slide Number Placeholder 5">
            <a:extLst>
              <a:ext uri="{FF2B5EF4-FFF2-40B4-BE49-F238E27FC236}">
                <a16:creationId xmlns:a16="http://schemas.microsoft.com/office/drawing/2014/main" id="{1FF8FBE7-CB31-F823-094B-CB9EA8AAF9AF}"/>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2"/>
                </a:solidFill>
                <a:latin typeface="+mj-lt"/>
              </a:defRPr>
            </a:lvl1pPr>
          </a:lstStyle>
          <a:p>
            <a:fld id="{7ECAF3DD-865B-4F9E-8AEE-28157E83B0D8}" type="slidenum">
              <a:rPr lang="en-US" smtClean="0"/>
              <a:pPr/>
              <a:t>‹#›</a:t>
            </a:fld>
            <a:endParaRPr lang="en-US">
              <a:latin typeface="+mj-lt"/>
            </a:endParaRPr>
          </a:p>
        </p:txBody>
      </p:sp>
      <p:sp>
        <p:nvSpPr>
          <p:cNvPr id="4" name="Footer Placeholder 3">
            <a:extLst>
              <a:ext uri="{FF2B5EF4-FFF2-40B4-BE49-F238E27FC236}">
                <a16:creationId xmlns:a16="http://schemas.microsoft.com/office/drawing/2014/main" id="{A55B8BCE-73A3-7CA7-CC58-747C3404C3DC}"/>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A1BD17B6-3206-38BE-87EC-CD9B9EE33D87}"/>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2"/>
                </a:solidFill>
                <a:latin typeface="+mj-lt"/>
              </a:defRPr>
            </a:lvl1pPr>
          </a:lstStyle>
          <a:p>
            <a:fld id="{C6450B90-FA5F-4260-B63F-4293C21AA5D8}" type="datetime1">
              <a:rPr lang="en-US" smtClean="0"/>
              <a:t>6/18/2026</a:t>
            </a:fld>
            <a:endParaRPr lang="en-US">
              <a:latin typeface="+mj-lt"/>
            </a:endParaRP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67512" y="1260123"/>
            <a:ext cx="10872216" cy="4001867"/>
          </a:xfrm>
        </p:spPr>
        <p:txBody>
          <a:bodyPr anchor="b">
            <a:normAutofit/>
          </a:bodyPr>
          <a:lstStyle>
            <a:lvl1pPr marL="0" indent="0" algn="ctr">
              <a:lnSpc>
                <a:spcPct val="90000"/>
              </a:lnSpc>
              <a:buNone/>
              <a:defRPr sz="27000" b="0">
                <a:solidFill>
                  <a:schemeClr val="tx1"/>
                </a:solidFill>
                <a:latin typeface="+mj-lt"/>
              </a:defRPr>
            </a:lvl1pPr>
          </a:lstStyle>
          <a:p>
            <a:pPr lvl="0"/>
            <a:r>
              <a:rPr lang="en-US"/>
              <a:t>##%</a:t>
            </a:r>
          </a:p>
        </p:txBody>
      </p:sp>
      <p:cxnSp>
        <p:nvCxnSpPr>
          <p:cNvPr id="3" name="Straight Connector 2">
            <a:extLst>
              <a:ext uri="{FF2B5EF4-FFF2-40B4-BE49-F238E27FC236}">
                <a16:creationId xmlns:a16="http://schemas.microsoft.com/office/drawing/2014/main" id="{EF6D8E38-7B87-F523-02E2-2B25CEB03608}"/>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7535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A1B35B-8229-46A8-D790-35535AAFE220}"/>
              </a:ext>
            </a:extLst>
          </p:cNvPr>
          <p:cNvSpPr>
            <a:spLocks noGrp="1"/>
          </p:cNvSpPr>
          <p:nvPr>
            <p:ph type="title"/>
          </p:nvPr>
        </p:nvSpPr>
        <p:spPr>
          <a:xfrm>
            <a:off x="6885432" y="3588103"/>
            <a:ext cx="4654296" cy="1004011"/>
          </a:xfrm>
        </p:spPr>
        <p:txBody>
          <a:bodyPr/>
          <a:lstStyle>
            <a:lvl1pPr>
              <a:defRPr sz="1800">
                <a:latin typeface="+mn-lt"/>
              </a:defRPr>
            </a:lvl1pPr>
          </a:lstStyle>
          <a:p>
            <a:r>
              <a:rPr lang="en-US"/>
              <a:t>Click to edit Master title style</a:t>
            </a:r>
          </a:p>
        </p:txBody>
      </p:sp>
      <p:sp>
        <p:nvSpPr>
          <p:cNvPr id="12" name="Slide Number Placeholder 5">
            <a:extLst>
              <a:ext uri="{FF2B5EF4-FFF2-40B4-BE49-F238E27FC236}">
                <a16:creationId xmlns:a16="http://schemas.microsoft.com/office/drawing/2014/main" id="{4C520017-DEED-A8B1-38E4-3D9C706F4DB4}"/>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5" name="Footer Placeholder 3">
            <a:extLst>
              <a:ext uri="{FF2B5EF4-FFF2-40B4-BE49-F238E27FC236}">
                <a16:creationId xmlns:a16="http://schemas.microsoft.com/office/drawing/2014/main" id="{CEDC55A2-A0E7-BC03-FB67-1AA758AD2B75}"/>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FE5AE077-DF0B-A15B-4A79-30F0A8C231DA}"/>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42AEA91B-A988-4C4E-9746-AA5ABE9BBB3F}" type="datetime1">
              <a:rPr lang="en-US" smtClean="0"/>
              <a:t>6/18/2026</a:t>
            </a:fld>
            <a:endParaRPr lang="en-US"/>
          </a:p>
        </p:txBody>
      </p:sp>
      <p:sp>
        <p:nvSpPr>
          <p:cNvPr id="58" name="Content Placeholder 6">
            <a:extLst>
              <a:ext uri="{FF2B5EF4-FFF2-40B4-BE49-F238E27FC236}">
                <a16:creationId xmlns:a16="http://schemas.microsoft.com/office/drawing/2014/main" id="{0C283261-D09F-D80B-DF02-09F283F54579}"/>
              </a:ext>
            </a:extLst>
          </p:cNvPr>
          <p:cNvSpPr>
            <a:spLocks noGrp="1"/>
          </p:cNvSpPr>
          <p:nvPr>
            <p:ph sz="quarter" idx="13" hasCustomPrompt="1"/>
          </p:nvPr>
        </p:nvSpPr>
        <p:spPr>
          <a:xfrm>
            <a:off x="667512" y="2340333"/>
            <a:ext cx="5897880" cy="2841267"/>
          </a:xfrm>
        </p:spPr>
        <p:txBody>
          <a:bodyPr anchor="b">
            <a:normAutofit/>
          </a:bodyPr>
          <a:lstStyle>
            <a:lvl1pPr marL="0" indent="0" algn="r">
              <a:lnSpc>
                <a:spcPct val="90000"/>
              </a:lnSpc>
              <a:buNone/>
              <a:defRPr sz="18800" b="0">
                <a:solidFill>
                  <a:schemeClr val="tx1"/>
                </a:solidFill>
                <a:latin typeface="+mj-lt"/>
              </a:defRPr>
            </a:lvl1pPr>
          </a:lstStyle>
          <a:p>
            <a:pPr lvl="0"/>
            <a:r>
              <a:rPr lang="en-US"/>
              <a:t>##%</a:t>
            </a:r>
          </a:p>
        </p:txBody>
      </p:sp>
      <p:cxnSp>
        <p:nvCxnSpPr>
          <p:cNvPr id="21" name="Straight Connector 20">
            <a:extLst>
              <a:ext uri="{FF2B5EF4-FFF2-40B4-BE49-F238E27FC236}">
                <a16:creationId xmlns:a16="http://schemas.microsoft.com/office/drawing/2014/main" id="{5F68E3B3-F766-2399-A850-117BB05D38EC}"/>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56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24216" y="1260124"/>
            <a:ext cx="3700272" cy="2996802"/>
          </a:xfrm>
        </p:spPr>
        <p:txBody>
          <a:bodyPr vert="horz" lIns="91440" tIns="45720" rIns="91440" bIns="45720" rtlCol="0" anchor="b">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24216" y="4576885"/>
            <a:ext cx="3700273" cy="1703294"/>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12" name="Slide Number Placeholder 5">
            <a:extLst>
              <a:ext uri="{FF2B5EF4-FFF2-40B4-BE49-F238E27FC236}">
                <a16:creationId xmlns:a16="http://schemas.microsoft.com/office/drawing/2014/main" id="{8998A4B6-1ED2-0175-5171-79D752A4BF4B}"/>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B87DA747-225E-C3D7-9B45-5A82A81437B0}"/>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506E5107-A554-D167-5D26-04303F09940C}"/>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2F55ADCF-3664-4479-8ED8-BAA5E6653B62}" type="datetime1">
              <a:rPr lang="en-US" smtClean="0"/>
              <a:t>6/18/2026</a:t>
            </a:fld>
            <a:endParaRPr lang="en-US"/>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667512" y="1260122"/>
            <a:ext cx="6780009" cy="5020057"/>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a:blip r:embed="rId2">
              <a:alphaModFix amt="6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776751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998A46-1881-B476-51CF-DDBA11933195}"/>
              </a:ext>
            </a:extLst>
          </p:cNvPr>
          <p:cNvSpPr>
            <a:spLocks noGrp="1"/>
          </p:cNvSpPr>
          <p:nvPr>
            <p:ph type="title"/>
          </p:nvPr>
        </p:nvSpPr>
        <p:spPr>
          <a:xfrm>
            <a:off x="5105400" y="4953000"/>
            <a:ext cx="6434328" cy="914399"/>
          </a:xfrm>
        </p:spPr>
        <p:txBody>
          <a:bodyPr anchor="b">
            <a:normAutofit/>
          </a:bodyPr>
          <a:lstStyle>
            <a:lvl1pPr algn="r">
              <a:lnSpc>
                <a:spcPct val="110000"/>
              </a:lnSpc>
              <a:defRPr sz="2000" b="0">
                <a:solidFill>
                  <a:schemeClr val="tx1"/>
                </a:solidFill>
                <a:latin typeface="+mn-lt"/>
              </a:defRPr>
            </a:lvl1pPr>
          </a:lstStyle>
          <a:p>
            <a:r>
              <a:rPr lang="en-US"/>
              <a:t>Click to edit Master title style</a:t>
            </a:r>
          </a:p>
        </p:txBody>
      </p:sp>
      <p:sp>
        <p:nvSpPr>
          <p:cNvPr id="12" name="Slide Number Placeholder 5">
            <a:extLst>
              <a:ext uri="{FF2B5EF4-FFF2-40B4-BE49-F238E27FC236}">
                <a16:creationId xmlns:a16="http://schemas.microsoft.com/office/drawing/2014/main" id="{99D111AB-E6BB-B51B-3774-250F8A219559}"/>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5" name="Footer Placeholder 3">
            <a:extLst>
              <a:ext uri="{FF2B5EF4-FFF2-40B4-BE49-F238E27FC236}">
                <a16:creationId xmlns:a16="http://schemas.microsoft.com/office/drawing/2014/main" id="{2086923B-C836-873F-BA3F-1171CEF3818C}"/>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1" name="Date Placeholder 3">
            <a:extLst>
              <a:ext uri="{FF2B5EF4-FFF2-40B4-BE49-F238E27FC236}">
                <a16:creationId xmlns:a16="http://schemas.microsoft.com/office/drawing/2014/main" id="{3DD07E36-A89A-C684-334C-95E913FD7AF7}"/>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767A4C6E-5706-496D-877F-B4C57BC6FFA4}" type="datetime1">
              <a:rPr lang="en-US" smtClean="0"/>
              <a:t>6/18/2026</a:t>
            </a:fld>
            <a:endParaRPr lang="en-US"/>
          </a:p>
        </p:txBody>
      </p:sp>
      <p:sp>
        <p:nvSpPr>
          <p:cNvPr id="8" name="Content Placeholder 7">
            <a:extLst>
              <a:ext uri="{FF2B5EF4-FFF2-40B4-BE49-F238E27FC236}">
                <a16:creationId xmlns:a16="http://schemas.microsoft.com/office/drawing/2014/main" id="{0A625DF0-C949-7B52-0DA5-761A193DD143}"/>
              </a:ext>
            </a:extLst>
          </p:cNvPr>
          <p:cNvSpPr>
            <a:spLocks noGrp="1"/>
          </p:cNvSpPr>
          <p:nvPr>
            <p:ph sz="quarter" idx="16" hasCustomPrompt="1"/>
          </p:nvPr>
        </p:nvSpPr>
        <p:spPr>
          <a:xfrm>
            <a:off x="667512" y="1260122"/>
            <a:ext cx="8567928" cy="3321050"/>
          </a:xfrm>
        </p:spPr>
        <p:txBody>
          <a:bodyPr lIns="0" anchor="t"/>
          <a:lstStyle>
            <a:lvl1pPr marL="0" indent="0">
              <a:lnSpc>
                <a:spcPct val="90000"/>
              </a:lnSpc>
              <a:buNone/>
              <a:defRPr sz="27000" baseline="0">
                <a:latin typeface="+mj-lt"/>
              </a:defRPr>
            </a:lvl1pPr>
          </a:lstStyle>
          <a:p>
            <a:pPr lvl="0"/>
            <a:r>
              <a:rPr lang="en-US"/>
              <a:t>##%</a:t>
            </a:r>
          </a:p>
        </p:txBody>
      </p:sp>
      <p:cxnSp>
        <p:nvCxnSpPr>
          <p:cNvPr id="23" name="Straight Connector 22">
            <a:extLst>
              <a:ext uri="{FF2B5EF4-FFF2-40B4-BE49-F238E27FC236}">
                <a16:creationId xmlns:a16="http://schemas.microsoft.com/office/drawing/2014/main" id="{D5CE8610-8DAD-B42F-CE17-9A61CF604E32}"/>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367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1D4649-10A0-CD50-74CC-45C45343A27B}"/>
              </a:ext>
            </a:extLst>
          </p:cNvPr>
          <p:cNvSpPr>
            <a:spLocks noGrp="1"/>
          </p:cNvSpPr>
          <p:nvPr>
            <p:ph type="title"/>
          </p:nvPr>
        </p:nvSpPr>
        <p:spPr>
          <a:xfrm>
            <a:off x="667512" y="1260121"/>
            <a:ext cx="6434328" cy="914399"/>
          </a:xfrm>
        </p:spPr>
        <p:txBody>
          <a:bodyPr anchor="t"/>
          <a:lstStyle>
            <a:lvl1pPr>
              <a:lnSpc>
                <a:spcPct val="110000"/>
              </a:lnSpc>
              <a:defRPr sz="2000">
                <a:latin typeface="+mn-lt"/>
              </a:defRPr>
            </a:lvl1pPr>
          </a:lstStyle>
          <a:p>
            <a:r>
              <a:rPr lang="en-US"/>
              <a:t>Click to edit Master title style</a:t>
            </a:r>
          </a:p>
        </p:txBody>
      </p:sp>
      <p:sp>
        <p:nvSpPr>
          <p:cNvPr id="7" name="Slide Number Placeholder 6">
            <a:extLst>
              <a:ext uri="{FF2B5EF4-FFF2-40B4-BE49-F238E27FC236}">
                <a16:creationId xmlns:a16="http://schemas.microsoft.com/office/drawing/2014/main" id="{1DCF3C09-A143-7C58-8361-A1A30E09BB7E}"/>
              </a:ext>
            </a:extLst>
          </p:cNvPr>
          <p:cNvSpPr>
            <a:spLocks noGrp="1"/>
          </p:cNvSpPr>
          <p:nvPr>
            <p:ph type="sldNum" sz="quarter" idx="17"/>
          </p:nvPr>
        </p:nvSpPr>
        <p:spPr/>
        <p:txBody>
          <a:bodyPr/>
          <a:lstStyle/>
          <a:p>
            <a:fld id="{7ECAF3DD-865B-4F9E-8AEE-28157E83B0D8}" type="slidenum">
              <a:rPr lang="en-US" smtClean="0"/>
              <a:pPr/>
              <a:t>‹#›</a:t>
            </a:fld>
            <a:endParaRPr lang="en-US"/>
          </a:p>
        </p:txBody>
      </p:sp>
      <p:sp>
        <p:nvSpPr>
          <p:cNvPr id="6" name="Footer Placeholder 5">
            <a:extLst>
              <a:ext uri="{FF2B5EF4-FFF2-40B4-BE49-F238E27FC236}">
                <a16:creationId xmlns:a16="http://schemas.microsoft.com/office/drawing/2014/main" id="{3D7C42FF-AD7C-F8F7-C545-16F1396B0414}"/>
              </a:ext>
            </a:extLst>
          </p:cNvPr>
          <p:cNvSpPr>
            <a:spLocks noGrp="1"/>
          </p:cNvSpPr>
          <p:nvPr>
            <p:ph type="ftr" sz="quarter" idx="16"/>
          </p:nvPr>
        </p:nvSpPr>
        <p:spPr/>
        <p:txBody>
          <a:bodyPr/>
          <a:lstStyle/>
          <a:p>
            <a:r>
              <a:rPr lang="en-US"/>
              <a:t>Presentation title</a:t>
            </a:r>
          </a:p>
        </p:txBody>
      </p:sp>
      <p:sp>
        <p:nvSpPr>
          <p:cNvPr id="5" name="Date Placeholder 4">
            <a:extLst>
              <a:ext uri="{FF2B5EF4-FFF2-40B4-BE49-F238E27FC236}">
                <a16:creationId xmlns:a16="http://schemas.microsoft.com/office/drawing/2014/main" id="{270864F6-5492-7E93-732A-79871A38F6A2}"/>
              </a:ext>
            </a:extLst>
          </p:cNvPr>
          <p:cNvSpPr>
            <a:spLocks noGrp="1"/>
          </p:cNvSpPr>
          <p:nvPr>
            <p:ph type="dt" sz="half" idx="15"/>
          </p:nvPr>
        </p:nvSpPr>
        <p:spPr/>
        <p:txBody>
          <a:bodyPr/>
          <a:lstStyle/>
          <a:p>
            <a:fld id="{DEE4FD85-5D6D-4FA4-A373-26EC0F227592}" type="datetime1">
              <a:rPr lang="en-US" smtClean="0"/>
              <a:pPr/>
              <a:t>6/18/2026</a:t>
            </a:fld>
            <a:endParaRPr lang="en-US"/>
          </a:p>
        </p:txBody>
      </p:sp>
      <p:sp>
        <p:nvSpPr>
          <p:cNvPr id="8" name="Content Placeholder 6">
            <a:extLst>
              <a:ext uri="{FF2B5EF4-FFF2-40B4-BE49-F238E27FC236}">
                <a16:creationId xmlns:a16="http://schemas.microsoft.com/office/drawing/2014/main" id="{DF5EC54E-20FB-F3A9-2BC4-1F199E02BBFE}"/>
              </a:ext>
            </a:extLst>
          </p:cNvPr>
          <p:cNvSpPr>
            <a:spLocks noGrp="1"/>
          </p:cNvSpPr>
          <p:nvPr>
            <p:ph sz="quarter" idx="14" hasCustomPrompt="1"/>
          </p:nvPr>
        </p:nvSpPr>
        <p:spPr>
          <a:xfrm>
            <a:off x="667512" y="2867038"/>
            <a:ext cx="10872216" cy="3803080"/>
          </a:xfrm>
        </p:spPr>
        <p:txBody>
          <a:bodyPr anchor="b">
            <a:normAutofit/>
          </a:bodyPr>
          <a:lstStyle>
            <a:lvl1pPr marL="0" indent="0" algn="r">
              <a:lnSpc>
                <a:spcPct val="90000"/>
              </a:lnSpc>
              <a:buNone/>
              <a:defRPr sz="27000" b="0">
                <a:solidFill>
                  <a:schemeClr val="tx1"/>
                </a:solidFill>
                <a:latin typeface="+mj-lt"/>
              </a:defRPr>
            </a:lvl1pPr>
          </a:lstStyle>
          <a:p>
            <a:pPr lvl="0"/>
            <a:r>
              <a:rPr lang="en-US"/>
              <a:t>##%</a:t>
            </a:r>
          </a:p>
        </p:txBody>
      </p:sp>
      <p:cxnSp>
        <p:nvCxnSpPr>
          <p:cNvPr id="2" name="Straight Connector 1">
            <a:extLst>
              <a:ext uri="{FF2B5EF4-FFF2-40B4-BE49-F238E27FC236}">
                <a16:creationId xmlns:a16="http://schemas.microsoft.com/office/drawing/2014/main" id="{0B48B3D8-4B19-BAF5-1D40-0762FE6DB9DE}"/>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61442"/>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C953C7CD-28CA-A697-2C6E-4988B96F1599}"/>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71FA6BF3-667A-870C-5D19-51619AB6B277}"/>
              </a:ext>
            </a:extLst>
          </p:cNvPr>
          <p:cNvSpPr>
            <a:spLocks noGrp="1"/>
          </p:cNvSpPr>
          <p:nvPr>
            <p:ph type="ftr" sz="quarter" idx="15"/>
          </p:nvPr>
        </p:nvSpPr>
        <p:spPr/>
        <p:txBody>
          <a:bodyPr/>
          <a:lstStyle/>
          <a:p>
            <a:r>
              <a:rPr lang="en-US"/>
              <a:t>Presentation title</a:t>
            </a:r>
          </a:p>
        </p:txBody>
      </p:sp>
      <p:sp>
        <p:nvSpPr>
          <p:cNvPr id="4" name="Date Placeholder 3">
            <a:extLst>
              <a:ext uri="{FF2B5EF4-FFF2-40B4-BE49-F238E27FC236}">
                <a16:creationId xmlns:a16="http://schemas.microsoft.com/office/drawing/2014/main" id="{1FD420FB-9218-95EB-46B9-29FD0F851C00}"/>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9" name="Content Placeholder 8">
            <a:extLst>
              <a:ext uri="{FF2B5EF4-FFF2-40B4-BE49-F238E27FC236}">
                <a16:creationId xmlns:a16="http://schemas.microsoft.com/office/drawing/2014/main" id="{B3DC45E6-A328-ED2E-0067-FADFC532E1C0}"/>
              </a:ext>
            </a:extLst>
          </p:cNvPr>
          <p:cNvSpPr>
            <a:spLocks noGrp="1"/>
          </p:cNvSpPr>
          <p:nvPr>
            <p:ph sz="quarter" idx="17" hasCustomPrompt="1"/>
          </p:nvPr>
        </p:nvSpPr>
        <p:spPr>
          <a:xfrm>
            <a:off x="667512" y="2263803"/>
            <a:ext cx="10872216" cy="4016375"/>
          </a:xfrm>
        </p:spPr>
        <p:txBody>
          <a:bodyPr>
            <a:noAutofit/>
          </a:bodyPr>
          <a:lstStyle>
            <a:lvl1pPr marL="0" indent="0">
              <a:lnSpc>
                <a:spcPct val="90000"/>
              </a:lnSpc>
              <a:buNone/>
              <a:defRPr sz="6600" b="1"/>
            </a:lvl1pPr>
            <a:lvl2pPr>
              <a:lnSpc>
                <a:spcPct val="90000"/>
              </a:lnSpc>
              <a:buNone/>
              <a:defRPr sz="6000" b="1"/>
            </a:lvl2pPr>
            <a:lvl3pPr>
              <a:lnSpc>
                <a:spcPct val="90000"/>
              </a:lnSpc>
              <a:buNone/>
              <a:defRPr sz="5400" b="1"/>
            </a:lvl3pPr>
            <a:lvl4pPr>
              <a:lnSpc>
                <a:spcPct val="90000"/>
              </a:lnSpc>
              <a:buNone/>
              <a:defRPr sz="4800" b="1"/>
            </a:lvl4pPr>
            <a:lvl5pPr>
              <a:lnSpc>
                <a:spcPct val="90000"/>
              </a:lnSpc>
              <a:buNone/>
              <a:defRPr sz="4400" b="1"/>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94250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F02D43-D898-074B-2F4A-2E266C52B977}"/>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EFCA496B-7B93-03B1-B65E-BA8867738947}"/>
              </a:ext>
            </a:extLst>
          </p:cNvPr>
          <p:cNvSpPr>
            <a:spLocks noGrp="1"/>
          </p:cNvSpPr>
          <p:nvPr>
            <p:ph type="ftr" sz="quarter" idx="15"/>
          </p:nvPr>
        </p:nvSpPr>
        <p:spPr/>
        <p:txBody>
          <a:bodyPr/>
          <a:lstStyle/>
          <a:p>
            <a:r>
              <a:rPr lang="en-US"/>
              <a:t>Presentation title</a:t>
            </a:r>
          </a:p>
        </p:txBody>
      </p:sp>
      <p:sp>
        <p:nvSpPr>
          <p:cNvPr id="3" name="Date Placeholder 2">
            <a:extLst>
              <a:ext uri="{FF2B5EF4-FFF2-40B4-BE49-F238E27FC236}">
                <a16:creationId xmlns:a16="http://schemas.microsoft.com/office/drawing/2014/main" id="{6D8DF7A4-E0F3-8D7E-0ABC-3BCF9DE309F4}"/>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67512" y="2584093"/>
            <a:ext cx="7141464" cy="3696085"/>
          </a:xfrm>
        </p:spPr>
        <p:txBody>
          <a:bodyPr anchor="b">
            <a:noAutofit/>
          </a:bodyPr>
          <a:lstStyle>
            <a:lvl1pPr marL="0" indent="0">
              <a:lnSpc>
                <a:spcPct val="80000"/>
              </a:lnSpc>
              <a:buNone/>
              <a:defRPr sz="5400" b="1">
                <a:solidFill>
                  <a:schemeClr val="tx1"/>
                </a:solidFill>
              </a:defRPr>
            </a:lvl1pPr>
            <a:lvl2pPr marL="228600" indent="0">
              <a:lnSpc>
                <a:spcPct val="80000"/>
              </a:lnSpc>
              <a:buNone/>
              <a:defRPr sz="4800" b="1">
                <a:solidFill>
                  <a:schemeClr val="tx1"/>
                </a:solidFill>
              </a:defRPr>
            </a:lvl2pPr>
            <a:lvl3pPr marL="457200" indent="0">
              <a:lnSpc>
                <a:spcPct val="80000"/>
              </a:lnSpc>
              <a:buNone/>
              <a:defRPr sz="4400" b="1">
                <a:solidFill>
                  <a:schemeClr val="tx1"/>
                </a:solidFill>
              </a:defRPr>
            </a:lvl3pPr>
            <a:lvl4pPr marL="685800" indent="0">
              <a:lnSpc>
                <a:spcPct val="80000"/>
              </a:lnSpc>
              <a:buNone/>
              <a:defRPr sz="4000" b="1">
                <a:solidFill>
                  <a:schemeClr val="tx1"/>
                </a:solidFill>
              </a:defRPr>
            </a:lvl4pPr>
            <a:lvl5pPr marL="914400" indent="0">
              <a:lnSpc>
                <a:spcPct val="80000"/>
              </a:lnSpc>
              <a:buNone/>
              <a:defRPr sz="3600" b="1">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284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26F1BA4B-6C36-0F18-9372-DA7A5F1C85C2}"/>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26092CA-ECA9-8DE8-53B7-CDFBCE831DCE}"/>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5E4674DE-B35B-F149-D476-49F8B87CF1B3}"/>
              </a:ext>
            </a:extLst>
          </p:cNvPr>
          <p:cNvSpPr>
            <a:spLocks noGrp="1"/>
          </p:cNvSpPr>
          <p:nvPr>
            <p:ph type="ftr" sz="quarter" idx="15"/>
          </p:nvPr>
        </p:nvSpPr>
        <p:spPr/>
        <p:txBody>
          <a:bodyPr/>
          <a:lstStyle/>
          <a:p>
            <a:r>
              <a:rPr lang="en-US"/>
              <a:t>Presentation title</a:t>
            </a:r>
          </a:p>
        </p:txBody>
      </p:sp>
      <p:sp>
        <p:nvSpPr>
          <p:cNvPr id="3" name="Date Placeholder 2">
            <a:extLst>
              <a:ext uri="{FF2B5EF4-FFF2-40B4-BE49-F238E27FC236}">
                <a16:creationId xmlns:a16="http://schemas.microsoft.com/office/drawing/2014/main" id="{B2470E04-C92A-571D-EE15-1EA7F7A15C32}"/>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911096" y="1260123"/>
            <a:ext cx="8385048" cy="4336005"/>
          </a:xfrm>
        </p:spPr>
        <p:txBody>
          <a:bodyPr anchor="ctr">
            <a:noAutofit/>
          </a:bodyPr>
          <a:lstStyle>
            <a:lvl1pPr marL="0" indent="0" algn="ctr">
              <a:lnSpc>
                <a:spcPct val="80000"/>
              </a:lnSpc>
              <a:buNone/>
              <a:defRPr sz="5400" b="1"/>
            </a:lvl1pPr>
            <a:lvl2pPr marL="228600" indent="0" algn="ctr">
              <a:lnSpc>
                <a:spcPct val="80000"/>
              </a:lnSpc>
              <a:buNone/>
              <a:defRPr sz="4800" b="1"/>
            </a:lvl2pPr>
            <a:lvl3pPr marL="457200" indent="0" algn="ctr">
              <a:lnSpc>
                <a:spcPct val="80000"/>
              </a:lnSpc>
              <a:buNone/>
              <a:defRPr sz="4400" b="1"/>
            </a:lvl3pPr>
            <a:lvl4pPr marL="685800" indent="0" algn="ctr">
              <a:lnSpc>
                <a:spcPct val="80000"/>
              </a:lnSpc>
              <a:buNone/>
              <a:defRPr sz="4000" b="1"/>
            </a:lvl4pPr>
            <a:lvl5pPr marL="914400" indent="0" algn="ctr">
              <a:lnSpc>
                <a:spcPct val="80000"/>
              </a:lnSpc>
              <a:buNone/>
              <a:defRPr sz="3600" b="1"/>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777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79794304-0909-E703-ABD0-A8D3AA1D3CCB}"/>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91B9D34-540A-0829-F717-D8DDCD95ED26}"/>
              </a:ext>
            </a:extLst>
          </p:cNvPr>
          <p:cNvSpPr>
            <a:spLocks noGrp="1"/>
          </p:cNvSpPr>
          <p:nvPr>
            <p:ph type="sldNum" sz="quarter" idx="17"/>
          </p:nvPr>
        </p:nvSpPr>
        <p:spPr/>
        <p:txBody>
          <a:body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2DB738BA-7842-B75F-DB1F-0E8B3174D122}"/>
              </a:ext>
            </a:extLst>
          </p:cNvPr>
          <p:cNvSpPr>
            <a:spLocks noGrp="1"/>
          </p:cNvSpPr>
          <p:nvPr>
            <p:ph type="ftr" sz="quarter" idx="16"/>
          </p:nvPr>
        </p:nvSpPr>
        <p:spPr/>
        <p:txBody>
          <a:bodyPr/>
          <a:lstStyle/>
          <a:p>
            <a:r>
              <a:rPr lang="en-US"/>
              <a:t>Presentation title</a:t>
            </a:r>
          </a:p>
        </p:txBody>
      </p:sp>
      <p:sp>
        <p:nvSpPr>
          <p:cNvPr id="3" name="Date Placeholder 2">
            <a:extLst>
              <a:ext uri="{FF2B5EF4-FFF2-40B4-BE49-F238E27FC236}">
                <a16:creationId xmlns:a16="http://schemas.microsoft.com/office/drawing/2014/main" id="{D7DC4253-2B14-9D47-A10A-ABC853ABD5FE}"/>
              </a:ext>
            </a:extLst>
          </p:cNvPr>
          <p:cNvSpPr>
            <a:spLocks noGrp="1"/>
          </p:cNvSpPr>
          <p:nvPr>
            <p:ph type="dt" sz="half" idx="15"/>
          </p:nvPr>
        </p:nvSpPr>
        <p:spPr/>
        <p:txBody>
          <a:bodyPr/>
          <a:lstStyle/>
          <a:p>
            <a:fld id="{DEE4FD85-5D6D-4FA4-A373-26EC0F227592}" type="datetime1">
              <a:rPr lang="en-US" smtClean="0"/>
              <a:pPr/>
              <a:t>6/18/2026</a:t>
            </a:fld>
            <a:endParaRPr lang="en-US"/>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667512" y="1260123"/>
            <a:ext cx="10856976" cy="4378678"/>
          </a:xfrm>
        </p:spPr>
        <p:txBody>
          <a:bodyPr anchor="ctr">
            <a:noAutofit/>
          </a:bodyPr>
          <a:lstStyle>
            <a:lvl1pPr marL="0" indent="0" algn="ctr">
              <a:lnSpc>
                <a:spcPct val="80000"/>
              </a:lnSpc>
              <a:buNone/>
              <a:defRPr sz="6600" b="1">
                <a:solidFill>
                  <a:schemeClr val="tx1"/>
                </a:solidFill>
              </a:defRPr>
            </a:lvl1pPr>
            <a:lvl2pPr marL="228600" indent="0" algn="ctr">
              <a:lnSpc>
                <a:spcPct val="80000"/>
              </a:lnSpc>
              <a:buNone/>
              <a:defRPr sz="6600" b="1">
                <a:solidFill>
                  <a:schemeClr val="tx1"/>
                </a:solidFill>
              </a:defRPr>
            </a:lvl2pPr>
            <a:lvl3pPr marL="457200" indent="0" algn="ctr">
              <a:lnSpc>
                <a:spcPct val="80000"/>
              </a:lnSpc>
              <a:buNone/>
              <a:defRPr sz="6600" b="1">
                <a:solidFill>
                  <a:schemeClr val="tx1"/>
                </a:solidFill>
              </a:defRPr>
            </a:lvl3pPr>
            <a:lvl4pPr marL="685800" indent="0" algn="ctr">
              <a:lnSpc>
                <a:spcPct val="80000"/>
              </a:lnSpc>
              <a:buNone/>
              <a:defRPr sz="6600" b="1">
                <a:solidFill>
                  <a:schemeClr val="tx1"/>
                </a:solidFill>
              </a:defRPr>
            </a:lvl4pPr>
            <a:lvl5pPr marL="914400" indent="0" algn="ctr">
              <a:lnSpc>
                <a:spcPct val="80000"/>
              </a:lnSpc>
              <a:buNone/>
              <a:defRPr sz="6600" b="1">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871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a:t>Click to edit Master title style</a:t>
            </a:r>
          </a:p>
        </p:txBody>
      </p:sp>
      <p:cxnSp>
        <p:nvCxnSpPr>
          <p:cNvPr id="39" name="Straight Connector 38">
            <a:extLst>
              <a:ext uri="{FF2B5EF4-FFF2-40B4-BE49-F238E27FC236}">
                <a16:creationId xmlns:a16="http://schemas.microsoft.com/office/drawing/2014/main" id="{32339983-4EA3-348A-36E4-6BDF2E720E7F}"/>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6222C3D-C209-8D3D-CD43-54C045382B94}"/>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D29EE51E-D132-4B65-C82B-431B5CE66259}"/>
              </a:ext>
            </a:extLst>
          </p:cNvPr>
          <p:cNvSpPr>
            <a:spLocks noGrp="1"/>
          </p:cNvSpPr>
          <p:nvPr>
            <p:ph type="ftr" sz="quarter" idx="15"/>
          </p:nvPr>
        </p:nvSpPr>
        <p:spPr/>
        <p:txBody>
          <a:bodyPr/>
          <a:lstStyle/>
          <a:p>
            <a:r>
              <a:rPr lang="en-US"/>
              <a:t>Presentation title</a:t>
            </a:r>
          </a:p>
        </p:txBody>
      </p:sp>
      <p:sp>
        <p:nvSpPr>
          <p:cNvPr id="3" name="Date Placeholder 2">
            <a:extLst>
              <a:ext uri="{FF2B5EF4-FFF2-40B4-BE49-F238E27FC236}">
                <a16:creationId xmlns:a16="http://schemas.microsoft.com/office/drawing/2014/main" id="{DE61169C-A599-D4B1-B140-DEA20B291D67}"/>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67512" y="1260122"/>
            <a:ext cx="10872216" cy="4336005"/>
          </a:xfrm>
        </p:spPr>
        <p:txBody>
          <a:bodyPr vert="horz" lIns="91440" tIns="45720" rIns="91440" bIns="45720" rtlCol="0" anchor="ctr">
            <a:noAutofit/>
          </a:bodyPr>
          <a:lstStyle>
            <a:lvl1pPr marL="0" indent="0" algn="ctr">
              <a:lnSpc>
                <a:spcPct val="80000"/>
              </a:lnSpc>
              <a:buNone/>
              <a:defRPr lang="en-US" sz="6600" b="1" dirty="0"/>
            </a:lvl1pPr>
            <a:lvl2pPr marL="228600" indent="0" algn="ctr">
              <a:lnSpc>
                <a:spcPct val="80000"/>
              </a:lnSpc>
              <a:buNone/>
              <a:defRPr lang="en-US" sz="6000" b="1" dirty="0"/>
            </a:lvl2pPr>
            <a:lvl3pPr marL="457200" indent="0" algn="ctr">
              <a:lnSpc>
                <a:spcPct val="80000"/>
              </a:lnSpc>
              <a:buNone/>
              <a:defRPr lang="en-US" sz="5400" b="1" dirty="0"/>
            </a:lvl3pPr>
            <a:lvl4pPr marL="685800" indent="0" algn="ctr">
              <a:lnSpc>
                <a:spcPct val="80000"/>
              </a:lnSpc>
              <a:buNone/>
              <a:defRPr lang="en-US" sz="4800" b="1" dirty="0"/>
            </a:lvl4pPr>
            <a:lvl5pPr marL="914400" indent="0" algn="ctr">
              <a:lnSpc>
                <a:spcPct val="80000"/>
              </a:lnSpc>
              <a:buNone/>
              <a:defRPr lang="en-US" sz="4400" b="1" dirty="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369750"/>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499616" y="5029200"/>
            <a:ext cx="9198864" cy="640080"/>
          </a:xfrm>
        </p:spPr>
        <p:txBody>
          <a:bodyPr anchor="ctr">
            <a:normAutofit/>
          </a:bodyPr>
          <a:lstStyle>
            <a:lvl1pPr>
              <a:lnSpc>
                <a:spcPct val="120000"/>
              </a:lnSpc>
              <a:defRPr sz="2000" spc="0">
                <a:solidFill>
                  <a:schemeClr val="accent1">
                    <a:lumMod val="75000"/>
                  </a:schemeClr>
                </a:solidFill>
                <a:latin typeface="+mn-lt"/>
              </a:defRPr>
            </a:lvl1pPr>
          </a:lstStyle>
          <a:p>
            <a:r>
              <a:rPr lang="en-US"/>
              <a:t>Quote Author</a:t>
            </a:r>
          </a:p>
        </p:txBody>
      </p:sp>
      <p:cxnSp>
        <p:nvCxnSpPr>
          <p:cNvPr id="3" name="Straight Connector 2">
            <a:extLst>
              <a:ext uri="{FF2B5EF4-FFF2-40B4-BE49-F238E27FC236}">
                <a16:creationId xmlns:a16="http://schemas.microsoft.com/office/drawing/2014/main" id="{33DBFA62-C703-0AC1-148A-B14C03AEBBCC}"/>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59FB2CD-26DD-138F-E7D5-D99CF92FC046}"/>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CD5DD61F-5499-1F7B-3D4F-C205EDFB346B}"/>
              </a:ext>
            </a:extLst>
          </p:cNvPr>
          <p:cNvSpPr>
            <a:spLocks noGrp="1"/>
          </p:cNvSpPr>
          <p:nvPr>
            <p:ph type="ftr" sz="quarter" idx="15"/>
          </p:nvPr>
        </p:nvSpPr>
        <p:spPr/>
        <p:txBody>
          <a:bodyPr/>
          <a:lstStyle/>
          <a:p>
            <a:r>
              <a:rPr lang="en-US"/>
              <a:t>Presentation title</a:t>
            </a:r>
          </a:p>
        </p:txBody>
      </p:sp>
      <p:sp>
        <p:nvSpPr>
          <p:cNvPr id="4" name="Date Placeholder 3">
            <a:extLst>
              <a:ext uri="{FF2B5EF4-FFF2-40B4-BE49-F238E27FC236}">
                <a16:creationId xmlns:a16="http://schemas.microsoft.com/office/drawing/2014/main" id="{18BDC4E4-BD80-9BA6-E269-5F53DEFE8EF4}"/>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332480"/>
          </a:xfrm>
        </p:spPr>
        <p:txBody>
          <a:bodyPr anchor="ctr">
            <a:normAutofit/>
          </a:bodyPr>
          <a:lstStyle>
            <a:lvl1pPr marL="164592" indent="-164592">
              <a:lnSpc>
                <a:spcPct val="80000"/>
              </a:lnSpc>
              <a:spcBef>
                <a:spcPts val="0"/>
              </a:spcBef>
              <a:buNone/>
              <a:defRPr sz="4800">
                <a:latin typeface="+mj-lt"/>
              </a:defRPr>
            </a:lvl1pPr>
          </a:lstStyle>
          <a:p>
            <a:pPr lvl="0"/>
            <a:r>
              <a:rPr lang="en-US"/>
              <a:t>Click to add Quote</a:t>
            </a:r>
          </a:p>
        </p:txBody>
      </p:sp>
    </p:spTree>
    <p:extLst>
      <p:ext uri="{BB962C8B-B14F-4D97-AF65-F5344CB8AC3E}">
        <p14:creationId xmlns:p14="http://schemas.microsoft.com/office/powerpoint/2010/main" val="1007245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64458" y="4955722"/>
            <a:ext cx="8863084" cy="669472"/>
          </a:xfrm>
        </p:spPr>
        <p:txBody>
          <a:bodyPr anchor="ctr">
            <a:normAutofit/>
          </a:bodyPr>
          <a:lstStyle>
            <a:lvl1pPr algn="r">
              <a:lnSpc>
                <a:spcPct val="120000"/>
              </a:lnSpc>
              <a:defRPr sz="2000" spc="0">
                <a:solidFill>
                  <a:schemeClr val="tx1"/>
                </a:solidFill>
                <a:latin typeface="+mn-lt"/>
              </a:defRPr>
            </a:lvl1pPr>
          </a:lstStyle>
          <a:p>
            <a:r>
              <a:rPr lang="en-US"/>
              <a:t>Quote Author</a:t>
            </a:r>
          </a:p>
        </p:txBody>
      </p:sp>
      <p:cxnSp>
        <p:nvCxnSpPr>
          <p:cNvPr id="3" name="Straight Connector 2">
            <a:extLst>
              <a:ext uri="{FF2B5EF4-FFF2-40B4-BE49-F238E27FC236}">
                <a16:creationId xmlns:a16="http://schemas.microsoft.com/office/drawing/2014/main" id="{006AA888-6209-5DDB-D7BD-AFFE2FC73553}"/>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F431659-F86C-4E1E-BF5A-D3C97715A17E}"/>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51CEEDE5-19B7-1E08-E491-B9E81966AF7B}"/>
              </a:ext>
            </a:extLst>
          </p:cNvPr>
          <p:cNvSpPr>
            <a:spLocks noGrp="1"/>
          </p:cNvSpPr>
          <p:nvPr>
            <p:ph type="ftr" sz="quarter" idx="15"/>
          </p:nvPr>
        </p:nvSpPr>
        <p:spPr/>
        <p:txBody>
          <a:bodyPr/>
          <a:lstStyle/>
          <a:p>
            <a:r>
              <a:rPr lang="en-US"/>
              <a:t>Presentation title</a:t>
            </a:r>
          </a:p>
        </p:txBody>
      </p:sp>
      <p:sp>
        <p:nvSpPr>
          <p:cNvPr id="4" name="Date Placeholder 3">
            <a:extLst>
              <a:ext uri="{FF2B5EF4-FFF2-40B4-BE49-F238E27FC236}">
                <a16:creationId xmlns:a16="http://schemas.microsoft.com/office/drawing/2014/main" id="{66F69BF3-C0E3-D599-94DA-A66273FC81CA}"/>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664458" y="1344168"/>
            <a:ext cx="8863085" cy="3291840"/>
          </a:xfrm>
        </p:spPr>
        <p:txBody>
          <a:bodyPr anchor="ctr">
            <a:normAutofit/>
          </a:bodyPr>
          <a:lstStyle>
            <a:lvl1pPr marL="164592" indent="-164592">
              <a:lnSpc>
                <a:spcPct val="80000"/>
              </a:lnSpc>
              <a:spcBef>
                <a:spcPts val="0"/>
              </a:spcBef>
              <a:buNone/>
              <a:defRPr sz="4800">
                <a:latin typeface="+mj-lt"/>
              </a:defRPr>
            </a:lvl1pPr>
          </a:lstStyle>
          <a:p>
            <a:pPr lvl="0"/>
            <a:r>
              <a:rPr lang="en-US"/>
              <a:t>Click to add Quote</a:t>
            </a:r>
          </a:p>
        </p:txBody>
      </p:sp>
    </p:spTree>
    <p:extLst>
      <p:ext uri="{BB962C8B-B14F-4D97-AF65-F5344CB8AC3E}">
        <p14:creationId xmlns:p14="http://schemas.microsoft.com/office/powerpoint/2010/main" val="415224208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4707468" y="4893733"/>
            <a:ext cx="5638800" cy="788610"/>
          </a:xfrm>
        </p:spPr>
        <p:txBody>
          <a:bodyPr anchor="ctr">
            <a:normAutofit/>
          </a:bodyPr>
          <a:lstStyle>
            <a:lvl1pPr algn="r">
              <a:lnSpc>
                <a:spcPct val="120000"/>
              </a:lnSpc>
              <a:defRPr sz="2000" b="1" spc="0">
                <a:solidFill>
                  <a:schemeClr val="accent1">
                    <a:lumMod val="75000"/>
                  </a:schemeClr>
                </a:solidFill>
                <a:latin typeface="+mn-lt"/>
              </a:defRPr>
            </a:lvl1pPr>
          </a:lstStyle>
          <a:p>
            <a:r>
              <a:rPr lang="en-US"/>
              <a:t>Quote Author</a:t>
            </a:r>
          </a:p>
        </p:txBody>
      </p:sp>
      <p:cxnSp>
        <p:nvCxnSpPr>
          <p:cNvPr id="3" name="Straight Connector 2">
            <a:extLst>
              <a:ext uri="{FF2B5EF4-FFF2-40B4-BE49-F238E27FC236}">
                <a16:creationId xmlns:a16="http://schemas.microsoft.com/office/drawing/2014/main" id="{4BEA7269-E0C0-24FF-83AE-918E65572670}"/>
              </a:ext>
            </a:extLst>
          </p:cNvPr>
          <p:cNvCxnSpPr>
            <a:cxnSpLocks/>
          </p:cNvCxnSpPr>
          <p:nvPr userDrawn="1"/>
        </p:nvCxnSpPr>
        <p:spPr>
          <a:xfrm>
            <a:off x="652272" y="6280179"/>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896EDFB-F0D6-8773-D221-6D97A3A83749}"/>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F472A14C-8640-6C73-0A10-13EC61472A76}"/>
              </a:ext>
            </a:extLst>
          </p:cNvPr>
          <p:cNvSpPr>
            <a:spLocks noGrp="1"/>
          </p:cNvSpPr>
          <p:nvPr>
            <p:ph type="ftr" sz="quarter" idx="15"/>
          </p:nvPr>
        </p:nvSpPr>
        <p:spPr/>
        <p:txBody>
          <a:bodyPr/>
          <a:lstStyle/>
          <a:p>
            <a:r>
              <a:rPr lang="en-US"/>
              <a:t>Presentation title</a:t>
            </a:r>
          </a:p>
        </p:txBody>
      </p:sp>
      <p:sp>
        <p:nvSpPr>
          <p:cNvPr id="4" name="Date Placeholder 3">
            <a:extLst>
              <a:ext uri="{FF2B5EF4-FFF2-40B4-BE49-F238E27FC236}">
                <a16:creationId xmlns:a16="http://schemas.microsoft.com/office/drawing/2014/main" id="{056D7FDF-AAFD-AF9A-6E11-36DE42D52AF2}"/>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62666" y="1388534"/>
            <a:ext cx="8483601" cy="3371246"/>
          </a:xfrm>
        </p:spPr>
        <p:txBody>
          <a:bodyPr anchor="ctr">
            <a:normAutofit/>
          </a:bodyPr>
          <a:lstStyle>
            <a:lvl1pPr marL="164592" indent="-164592">
              <a:lnSpc>
                <a:spcPct val="80000"/>
              </a:lnSpc>
              <a:spcBef>
                <a:spcPts val="0"/>
              </a:spcBef>
              <a:buNone/>
              <a:defRPr sz="5400">
                <a:latin typeface="+mj-lt"/>
              </a:defRPr>
            </a:lvl1pPr>
          </a:lstStyle>
          <a:p>
            <a:pPr lvl="0"/>
            <a:r>
              <a:rPr lang="en-US"/>
              <a:t>Click to add Quote</a:t>
            </a:r>
          </a:p>
        </p:txBody>
      </p:sp>
    </p:spTree>
    <p:extLst>
      <p:ext uri="{BB962C8B-B14F-4D97-AF65-F5344CB8AC3E}">
        <p14:creationId xmlns:p14="http://schemas.microsoft.com/office/powerpoint/2010/main" val="45665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67512" y="1261872"/>
            <a:ext cx="5897880" cy="2996266"/>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67510" y="4592115"/>
            <a:ext cx="5897882" cy="1688063"/>
          </a:xfrm>
        </p:spPr>
        <p:txBody>
          <a:bodyPr vert="horz" lIns="91440" tIns="45720" rIns="91440" bIns="45720" rtlCol="0" anchor="b">
            <a:normAutofit/>
          </a:bodyPr>
          <a:lstStyle>
            <a:lvl1pPr marL="0" indent="0">
              <a:buNone/>
              <a:defRPr lang="en-US" sz="2000" dirty="0"/>
            </a:lvl1pPr>
          </a:lstStyle>
          <a:p>
            <a:pPr lvl="0"/>
            <a:r>
              <a:rPr lang="en-US"/>
              <a:t>Click to edit Master subtitle style</a:t>
            </a:r>
          </a:p>
        </p:txBody>
      </p:sp>
      <p:sp>
        <p:nvSpPr>
          <p:cNvPr id="13" name="Slide Number Placeholder 5">
            <a:extLst>
              <a:ext uri="{FF2B5EF4-FFF2-40B4-BE49-F238E27FC236}">
                <a16:creationId xmlns:a16="http://schemas.microsoft.com/office/drawing/2014/main" id="{92E398B4-AE63-C902-83C3-1A4A85D8BA91}"/>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714AAA3B-0D59-4204-802D-5471962CF6D9}"/>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031F4DFA-B85C-EFE8-48B9-F27537048D33}"/>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CECF7E77-8611-47D0-A92F-5C18E9C5DC54}" type="datetime1">
              <a:rPr lang="en-US" smtClean="0"/>
              <a:t>6/18/2026</a:t>
            </a:fld>
            <a:endParaRPr lang="en-US"/>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885432" y="1261872"/>
            <a:ext cx="4654296" cy="5018306"/>
          </a:xfrm>
          <a:blipFill>
            <a:blip r:embed="rId2">
              <a:alphaModFix amt="7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5033532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7510" y="1261872"/>
            <a:ext cx="10872217" cy="1033953"/>
          </a:xfrm>
        </p:spPr>
        <p:txBody>
          <a:bodyPr anchor="t">
            <a:normAutofit/>
          </a:bodyPr>
          <a:lstStyle>
            <a:lvl1pPr>
              <a:defRPr sz="4000"/>
            </a:lvl1pPr>
          </a:lstStyle>
          <a:p>
            <a:r>
              <a:rPr lang="en-US"/>
              <a:t>Click to edit Master title style</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65392" y="2584093"/>
            <a:ext cx="4974336" cy="369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04DE775-DB75-CB1A-BFE8-78BCAD77D753}"/>
              </a:ext>
            </a:extLst>
          </p:cNvPr>
          <p:cNvSpPr>
            <a:spLocks noGrp="1"/>
          </p:cNvSpPr>
          <p:nvPr>
            <p:ph type="sldNum" sz="quarter" idx="19"/>
          </p:nvPr>
        </p:nvSpPr>
        <p:spPr/>
        <p:txBody>
          <a:body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B8BA12C1-730A-27D0-9441-4063B2F4C8C5}"/>
              </a:ext>
            </a:extLst>
          </p:cNvPr>
          <p:cNvSpPr>
            <a:spLocks noGrp="1"/>
          </p:cNvSpPr>
          <p:nvPr>
            <p:ph type="ftr" sz="quarter" idx="18"/>
          </p:nvPr>
        </p:nvSpPr>
        <p:spPr/>
        <p:txBody>
          <a:bodyPr/>
          <a:lstStyle/>
          <a:p>
            <a:r>
              <a:rPr lang="en-US"/>
              <a:t>Presentation title</a:t>
            </a:r>
          </a:p>
        </p:txBody>
      </p:sp>
      <p:sp>
        <p:nvSpPr>
          <p:cNvPr id="3" name="Date Placeholder 2">
            <a:extLst>
              <a:ext uri="{FF2B5EF4-FFF2-40B4-BE49-F238E27FC236}">
                <a16:creationId xmlns:a16="http://schemas.microsoft.com/office/drawing/2014/main" id="{C9BC83B6-5689-7B78-207A-AE1FEA615FD1}"/>
              </a:ext>
            </a:extLst>
          </p:cNvPr>
          <p:cNvSpPr>
            <a:spLocks noGrp="1"/>
          </p:cNvSpPr>
          <p:nvPr>
            <p:ph type="dt" sz="half" idx="17"/>
          </p:nvPr>
        </p:nvSpPr>
        <p:spPr/>
        <p:txBody>
          <a:bodyPr/>
          <a:lstStyle/>
          <a:p>
            <a:fld id="{DEE4FD85-5D6D-4FA4-A373-26EC0F227592}" type="datetime1">
              <a:rPr lang="en-US" smtClean="0"/>
              <a:pPr/>
              <a:t>6/18/2026</a:t>
            </a:fld>
            <a:endParaRPr lang="en-US"/>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67511" y="2584093"/>
            <a:ext cx="4974337" cy="369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748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8405356D-E1B4-45BE-D7D0-42A7AAB8D793}"/>
              </a:ext>
            </a:extLst>
          </p:cNvPr>
          <p:cNvSpPr>
            <a:spLocks noGrp="1"/>
          </p:cNvSpPr>
          <p:nvPr>
            <p:ph type="title"/>
          </p:nvPr>
        </p:nvSpPr>
        <p:spPr>
          <a:xfrm>
            <a:off x="667510" y="1261872"/>
            <a:ext cx="10872217" cy="1033953"/>
          </a:xfrm>
        </p:spPr>
        <p:txBody>
          <a:bodyPr anchor="t">
            <a:normAutofit/>
          </a:bodyPr>
          <a:lstStyle>
            <a:lvl1pPr>
              <a:defRPr sz="4000"/>
            </a:lvl1pPr>
          </a:lstStyle>
          <a:p>
            <a:r>
              <a:rPr lang="en-US"/>
              <a:t>Click to edit Master title style</a:t>
            </a:r>
          </a:p>
        </p:txBody>
      </p:sp>
      <p:sp>
        <p:nvSpPr>
          <p:cNvPr id="7" name="Slide Number Placeholder 6">
            <a:extLst>
              <a:ext uri="{FF2B5EF4-FFF2-40B4-BE49-F238E27FC236}">
                <a16:creationId xmlns:a16="http://schemas.microsoft.com/office/drawing/2014/main" id="{30D59815-8676-26E4-EA5A-1B1ACFB6E9BD}"/>
              </a:ext>
            </a:extLst>
          </p:cNvPr>
          <p:cNvSpPr>
            <a:spLocks noGrp="1"/>
          </p:cNvSpPr>
          <p:nvPr>
            <p:ph type="sldNum" sz="quarter" idx="19"/>
          </p:nvPr>
        </p:nvSpPr>
        <p:spPr/>
        <p:txBody>
          <a:body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70E3E38B-0671-3294-31A5-2E4961FF5273}"/>
              </a:ext>
            </a:extLst>
          </p:cNvPr>
          <p:cNvSpPr>
            <a:spLocks noGrp="1"/>
          </p:cNvSpPr>
          <p:nvPr>
            <p:ph type="ftr" sz="quarter" idx="18"/>
          </p:nvPr>
        </p:nvSpPr>
        <p:spPr/>
        <p:txBody>
          <a:bodyPr/>
          <a:lstStyle/>
          <a:p>
            <a:r>
              <a:rPr lang="en-US"/>
              <a:t>Presentation title</a:t>
            </a:r>
          </a:p>
        </p:txBody>
      </p:sp>
      <p:sp>
        <p:nvSpPr>
          <p:cNvPr id="2" name="Date Placeholder 1">
            <a:extLst>
              <a:ext uri="{FF2B5EF4-FFF2-40B4-BE49-F238E27FC236}">
                <a16:creationId xmlns:a16="http://schemas.microsoft.com/office/drawing/2014/main" id="{023455C6-2D37-DA7B-B30D-DEC4B5CFB927}"/>
              </a:ext>
            </a:extLst>
          </p:cNvPr>
          <p:cNvSpPr>
            <a:spLocks noGrp="1"/>
          </p:cNvSpPr>
          <p:nvPr>
            <p:ph type="dt" sz="half" idx="17"/>
          </p:nvPr>
        </p:nvSpPr>
        <p:spPr/>
        <p:txBody>
          <a:bodyPr/>
          <a:lstStyle/>
          <a:p>
            <a:fld id="{DEE4FD85-5D6D-4FA4-A373-26EC0F227592}" type="datetime1">
              <a:rPr lang="en-US" smtClean="0"/>
              <a:pPr/>
              <a:t>6/18/2026</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52272" y="2584094"/>
            <a:ext cx="4989576" cy="665483"/>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67512" y="3569539"/>
            <a:ext cx="4974336" cy="271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65392" y="2565527"/>
            <a:ext cx="4974336" cy="72118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65392" y="3569538"/>
            <a:ext cx="4974336" cy="271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0106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9C627C0-7428-BA8A-D0E2-CC8A8D377103}"/>
              </a:ext>
            </a:extLst>
          </p:cNvPr>
          <p:cNvSpPr>
            <a:spLocks noGrp="1"/>
          </p:cNvSpPr>
          <p:nvPr>
            <p:ph type="title"/>
          </p:nvPr>
        </p:nvSpPr>
        <p:spPr>
          <a:xfrm>
            <a:off x="667510" y="1261872"/>
            <a:ext cx="10872217" cy="1033953"/>
          </a:xfrm>
        </p:spPr>
        <p:txBody>
          <a:bodyPr anchor="t">
            <a:normAutofit/>
          </a:bodyPr>
          <a:lstStyle>
            <a:lvl1pPr>
              <a:defRPr sz="4000"/>
            </a:lvl1pPr>
          </a:lstStyle>
          <a:p>
            <a:r>
              <a:rPr lang="en-US"/>
              <a:t>Click to edit Master title style</a:t>
            </a:r>
          </a:p>
        </p:txBody>
      </p:sp>
      <p:sp>
        <p:nvSpPr>
          <p:cNvPr id="4" name="Slide Number Placeholder 3">
            <a:extLst>
              <a:ext uri="{FF2B5EF4-FFF2-40B4-BE49-F238E27FC236}">
                <a16:creationId xmlns:a16="http://schemas.microsoft.com/office/drawing/2014/main" id="{3F3C0BCA-D1D7-CF64-AEC7-33E55DBC4D04}"/>
              </a:ext>
            </a:extLst>
          </p:cNvPr>
          <p:cNvSpPr>
            <a:spLocks noGrp="1"/>
          </p:cNvSpPr>
          <p:nvPr>
            <p:ph type="sldNum" sz="quarter" idx="12"/>
          </p:nvPr>
        </p:nvSpPr>
        <p:spPr/>
        <p:txBody>
          <a:bodyPr/>
          <a:lstStyle/>
          <a:p>
            <a:fld id="{7ECAF3DD-865B-4F9E-8AEE-28157E83B0D8}" type="slidenum">
              <a:rPr lang="en-US" smtClean="0"/>
              <a:pPr/>
              <a:t>‹#›</a:t>
            </a:fld>
            <a:endParaRPr lang="en-US"/>
          </a:p>
        </p:txBody>
      </p:sp>
      <p:sp>
        <p:nvSpPr>
          <p:cNvPr id="3" name="Footer Placeholder 2">
            <a:extLst>
              <a:ext uri="{FF2B5EF4-FFF2-40B4-BE49-F238E27FC236}">
                <a16:creationId xmlns:a16="http://schemas.microsoft.com/office/drawing/2014/main" id="{6B9B36D5-9101-EA9F-061C-3EB80ED08A2E}"/>
              </a:ext>
            </a:extLst>
          </p:cNvPr>
          <p:cNvSpPr>
            <a:spLocks noGrp="1"/>
          </p:cNvSpPr>
          <p:nvPr>
            <p:ph type="ftr" sz="quarter" idx="11"/>
          </p:nvPr>
        </p:nvSpPr>
        <p:spPr/>
        <p:txBody>
          <a:bodyPr/>
          <a:lstStyle/>
          <a:p>
            <a:r>
              <a:rPr lang="en-US"/>
              <a:t>Presentation title</a:t>
            </a:r>
          </a:p>
        </p:txBody>
      </p:sp>
      <p:sp>
        <p:nvSpPr>
          <p:cNvPr id="2" name="Date Placeholder 1">
            <a:extLst>
              <a:ext uri="{FF2B5EF4-FFF2-40B4-BE49-F238E27FC236}">
                <a16:creationId xmlns:a16="http://schemas.microsoft.com/office/drawing/2014/main" id="{30FC613A-845B-FD71-729B-17AC533A8AAC}"/>
              </a:ext>
            </a:extLst>
          </p:cNvPr>
          <p:cNvSpPr>
            <a:spLocks noGrp="1"/>
          </p:cNvSpPr>
          <p:nvPr>
            <p:ph type="dt" sz="half" idx="10"/>
          </p:nvPr>
        </p:nvSpPr>
        <p:spPr/>
        <p:txBody>
          <a:bodyPr/>
          <a:lstStyle/>
          <a:p>
            <a:fld id="{DEE4FD85-5D6D-4FA4-A373-26EC0F227592}" type="datetime1">
              <a:rPr lang="en-US" smtClean="0"/>
              <a:pPr/>
              <a:t>6/18/2026</a:t>
            </a:fld>
            <a:endParaRPr lang="en-US"/>
          </a:p>
        </p:txBody>
      </p:sp>
    </p:spTree>
    <p:extLst>
      <p:ext uri="{BB962C8B-B14F-4D97-AF65-F5344CB8AC3E}">
        <p14:creationId xmlns:p14="http://schemas.microsoft.com/office/powerpoint/2010/main" val="1997072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6DE469-E242-00F6-D36A-8C98D6219C51}"/>
              </a:ext>
            </a:extLst>
          </p:cNvPr>
          <p:cNvSpPr>
            <a:spLocks noGrp="1"/>
          </p:cNvSpPr>
          <p:nvPr>
            <p:ph type="sldNum" sz="quarter" idx="12"/>
          </p:nvPr>
        </p:nvSpPr>
        <p:spPr/>
        <p:txBody>
          <a:bodyPr/>
          <a:lstStyle/>
          <a:p>
            <a:fld id="{7ECAF3DD-865B-4F9E-8AEE-28157E83B0D8}" type="slidenum">
              <a:rPr lang="en-US" smtClean="0"/>
              <a:pPr/>
              <a:t>‹#›</a:t>
            </a:fld>
            <a:endParaRPr lang="en-US"/>
          </a:p>
        </p:txBody>
      </p:sp>
      <p:sp>
        <p:nvSpPr>
          <p:cNvPr id="3" name="Footer Placeholder 2">
            <a:extLst>
              <a:ext uri="{FF2B5EF4-FFF2-40B4-BE49-F238E27FC236}">
                <a16:creationId xmlns:a16="http://schemas.microsoft.com/office/drawing/2014/main" id="{CD2F422C-D8A7-AE2F-E398-B64591AD4716}"/>
              </a:ext>
            </a:extLst>
          </p:cNvPr>
          <p:cNvSpPr>
            <a:spLocks noGrp="1"/>
          </p:cNvSpPr>
          <p:nvPr>
            <p:ph type="ftr" sz="quarter" idx="11"/>
          </p:nvPr>
        </p:nvSpPr>
        <p:spPr/>
        <p:txBody>
          <a:bodyPr/>
          <a:lstStyle/>
          <a:p>
            <a:r>
              <a:rPr lang="en-US"/>
              <a:t>Presentation title</a:t>
            </a:r>
          </a:p>
        </p:txBody>
      </p:sp>
      <p:sp>
        <p:nvSpPr>
          <p:cNvPr id="2" name="Date Placeholder 1">
            <a:extLst>
              <a:ext uri="{FF2B5EF4-FFF2-40B4-BE49-F238E27FC236}">
                <a16:creationId xmlns:a16="http://schemas.microsoft.com/office/drawing/2014/main" id="{964113CA-1CE1-FE6B-9D3C-9E9AB40F4C3E}"/>
              </a:ext>
            </a:extLst>
          </p:cNvPr>
          <p:cNvSpPr>
            <a:spLocks noGrp="1"/>
          </p:cNvSpPr>
          <p:nvPr>
            <p:ph type="dt" sz="half" idx="10"/>
          </p:nvPr>
        </p:nvSpPr>
        <p:spPr/>
        <p:txBody>
          <a:bodyPr/>
          <a:lstStyle/>
          <a:p>
            <a:fld id="{DEE4FD85-5D6D-4FA4-A373-26EC0F227592}" type="datetime1">
              <a:rPr lang="en-US" smtClean="0"/>
              <a:pPr/>
              <a:t>6/18/2026</a:t>
            </a:fld>
            <a:endParaRPr lang="en-US"/>
          </a:p>
        </p:txBody>
      </p:sp>
    </p:spTree>
    <p:extLst>
      <p:ext uri="{BB962C8B-B14F-4D97-AF65-F5344CB8AC3E}">
        <p14:creationId xmlns:p14="http://schemas.microsoft.com/office/powerpoint/2010/main" val="2813202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67512" y="1260123"/>
            <a:ext cx="4654296" cy="1004010"/>
          </a:xfrm>
        </p:spPr>
        <p:txBody>
          <a:bodyPr anchor="t">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67512" y="2584094"/>
            <a:ext cx="4654296" cy="3696086"/>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641848" y="1260123"/>
            <a:ext cx="5882640" cy="504860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F561563-9E70-4586-A914-471E339CD19B}"/>
              </a:ext>
            </a:extLst>
          </p:cNvPr>
          <p:cNvSpPr>
            <a:spLocks noGrp="1"/>
          </p:cNvSpPr>
          <p:nvPr>
            <p:ph type="sldNum" sz="quarter" idx="12"/>
          </p:nvPr>
        </p:nvSpPr>
        <p:spPr/>
        <p:txBody>
          <a:bodyPr/>
          <a:lstStyle/>
          <a:p>
            <a:fld id="{7ECAF3DD-865B-4F9E-8AEE-28157E83B0D8}" type="slidenum">
              <a:rPr lang="en-US" smtClean="0"/>
              <a:pPr/>
              <a:t>‹#›</a:t>
            </a:fld>
            <a:endParaRPr lang="en-US"/>
          </a:p>
        </p:txBody>
      </p:sp>
      <p:sp>
        <p:nvSpPr>
          <p:cNvPr id="6" name="Footer Placeholder 5">
            <a:extLst>
              <a:ext uri="{FF2B5EF4-FFF2-40B4-BE49-F238E27FC236}">
                <a16:creationId xmlns:a16="http://schemas.microsoft.com/office/drawing/2014/main" id="{F5A72062-C159-A70C-DAB3-C80E0D341ED8}"/>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DDA7ED0D-2631-05E7-635A-88D81CC3A4D7}"/>
              </a:ext>
            </a:extLst>
          </p:cNvPr>
          <p:cNvSpPr>
            <a:spLocks noGrp="1"/>
          </p:cNvSpPr>
          <p:nvPr>
            <p:ph type="dt" sz="half" idx="10"/>
          </p:nvPr>
        </p:nvSpPr>
        <p:spPr/>
        <p:txBody>
          <a:bodyPr/>
          <a:lstStyle/>
          <a:p>
            <a:fld id="{DEE4FD85-5D6D-4FA4-A373-26EC0F227592}" type="datetime1">
              <a:rPr lang="en-US" smtClean="0"/>
              <a:pPr/>
              <a:t>6/18/2026</a:t>
            </a:fld>
            <a:endParaRPr lang="en-US"/>
          </a:p>
        </p:txBody>
      </p:sp>
    </p:spTree>
    <p:extLst>
      <p:ext uri="{BB962C8B-B14F-4D97-AF65-F5344CB8AC3E}">
        <p14:creationId xmlns:p14="http://schemas.microsoft.com/office/powerpoint/2010/main" val="2675359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67512" y="1260123"/>
            <a:ext cx="3429386" cy="1004011"/>
          </a:xfrm>
        </p:spPr>
        <p:txBody>
          <a:bodyPr anchor="t">
            <a:normAutofit/>
          </a:bodyPr>
          <a:lstStyle>
            <a:lvl1pPr>
              <a:defRPr sz="4000"/>
            </a:lvl1pPr>
          </a:lstStyle>
          <a:p>
            <a:r>
              <a:rPr lang="en-US"/>
              <a:t>Click to edit Master title style</a:t>
            </a:r>
          </a:p>
        </p:txBody>
      </p:sp>
      <p:sp>
        <p:nvSpPr>
          <p:cNvPr id="7" name="Slide Number Placeholder 6">
            <a:extLst>
              <a:ext uri="{FF2B5EF4-FFF2-40B4-BE49-F238E27FC236}">
                <a16:creationId xmlns:a16="http://schemas.microsoft.com/office/drawing/2014/main" id="{BC39AD1E-0BFD-0C6E-EED4-3782FB82483A}"/>
              </a:ext>
            </a:extLst>
          </p:cNvPr>
          <p:cNvSpPr>
            <a:spLocks noGrp="1"/>
          </p:cNvSpPr>
          <p:nvPr>
            <p:ph type="sldNum" sz="quarter" idx="12"/>
          </p:nvPr>
        </p:nvSpPr>
        <p:spPr/>
        <p:txBody>
          <a:bodyPr/>
          <a:lstStyle/>
          <a:p>
            <a:fld id="{7ECAF3DD-865B-4F9E-8AEE-28157E83B0D8}" type="slidenum">
              <a:rPr lang="en-US" smtClean="0"/>
              <a:pPr/>
              <a:t>‹#›</a:t>
            </a:fld>
            <a:endParaRPr lang="en-US"/>
          </a:p>
        </p:txBody>
      </p:sp>
      <p:sp>
        <p:nvSpPr>
          <p:cNvPr id="6" name="Footer Placeholder 5">
            <a:extLst>
              <a:ext uri="{FF2B5EF4-FFF2-40B4-BE49-F238E27FC236}">
                <a16:creationId xmlns:a16="http://schemas.microsoft.com/office/drawing/2014/main" id="{2607554B-B714-3610-BD99-8CAEFA5662C2}"/>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42AFEDF4-9C70-920E-A49D-7787AA6DA023}"/>
              </a:ext>
            </a:extLst>
          </p:cNvPr>
          <p:cNvSpPr>
            <a:spLocks noGrp="1"/>
          </p:cNvSpPr>
          <p:nvPr>
            <p:ph type="dt" sz="half" idx="10"/>
          </p:nvPr>
        </p:nvSpPr>
        <p:spPr/>
        <p:txBody>
          <a:bodyPr/>
          <a:lstStyle/>
          <a:p>
            <a:fld id="{DEE4FD85-5D6D-4FA4-A373-26EC0F227592}" type="datetime1">
              <a:rPr lang="en-US" smtClean="0"/>
              <a:pPr/>
              <a:t>6/18/2026</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67511" y="2584094"/>
            <a:ext cx="3410711" cy="3696085"/>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398262" y="1260123"/>
            <a:ext cx="7141465" cy="5020056"/>
          </a:xfrm>
          <a:blipFill>
            <a:blip r:embed="rId2">
              <a:alphaModFix amt="60000"/>
              <a:extLst>
                <a:ext uri="{28A0092B-C50C-407E-A947-70E740481C1C}">
                  <a14:useLocalDpi xmlns:a14="http://schemas.microsoft.com/office/drawing/2010/main" val="0"/>
                </a:ext>
              </a:extLst>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1248265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2" y="1260121"/>
            <a:ext cx="10856976" cy="2008021"/>
          </a:xfrm>
        </p:spPr>
        <p:txBody>
          <a:bodyPr anchor="b">
            <a:normAutofit/>
          </a:bodyPr>
          <a:lstStyle>
            <a:lvl1pPr>
              <a:defRPr sz="7200"/>
            </a:lvl1pPr>
          </a:lstStyle>
          <a:p>
            <a:r>
              <a:rPr lang="en-US"/>
              <a:t>Click to edit Master title style</a:t>
            </a:r>
          </a:p>
        </p:txBody>
      </p:sp>
      <p:sp>
        <p:nvSpPr>
          <p:cNvPr id="5" name="Slide Number Placeholder 4">
            <a:extLst>
              <a:ext uri="{FF2B5EF4-FFF2-40B4-BE49-F238E27FC236}">
                <a16:creationId xmlns:a16="http://schemas.microsoft.com/office/drawing/2014/main" id="{258D07FC-43F1-4E18-580C-3C44320F91FD}"/>
              </a:ext>
            </a:extLst>
          </p:cNvPr>
          <p:cNvSpPr>
            <a:spLocks noGrp="1"/>
          </p:cNvSpPr>
          <p:nvPr>
            <p:ph type="sldNum" sz="quarter" idx="16"/>
          </p:nvPr>
        </p:nvSpPr>
        <p:spPr/>
        <p:txBody>
          <a:body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C225ABD4-FA73-E749-3EA0-9C6BA20EAC2D}"/>
              </a:ext>
            </a:extLst>
          </p:cNvPr>
          <p:cNvSpPr>
            <a:spLocks noGrp="1"/>
          </p:cNvSpPr>
          <p:nvPr>
            <p:ph type="ftr" sz="quarter" idx="15"/>
          </p:nvPr>
        </p:nvSpPr>
        <p:spPr/>
        <p:txBody>
          <a:bodyPr/>
          <a:lstStyle/>
          <a:p>
            <a:r>
              <a:rPr lang="en-US"/>
              <a:t>Presentation title</a:t>
            </a:r>
          </a:p>
        </p:txBody>
      </p:sp>
      <p:sp>
        <p:nvSpPr>
          <p:cNvPr id="3" name="Date Placeholder 2">
            <a:extLst>
              <a:ext uri="{FF2B5EF4-FFF2-40B4-BE49-F238E27FC236}">
                <a16:creationId xmlns:a16="http://schemas.microsoft.com/office/drawing/2014/main" id="{79A1E3B5-40D2-5FD4-06BA-E77052C7F056}"/>
              </a:ext>
            </a:extLst>
          </p:cNvPr>
          <p:cNvSpPr>
            <a:spLocks noGrp="1"/>
          </p:cNvSpPr>
          <p:nvPr>
            <p:ph type="dt" sz="half" idx="14"/>
          </p:nvPr>
        </p:nvSpPr>
        <p:spPr/>
        <p:txBody>
          <a:bodyPr/>
          <a:lstStyle/>
          <a:p>
            <a:fld id="{DEE4FD85-5D6D-4FA4-A373-26EC0F227592}" type="datetime1">
              <a:rPr lang="en-US" smtClean="0"/>
              <a:pPr/>
              <a:t>6/18/2026</a:t>
            </a:fld>
            <a:endParaRPr lang="en-US"/>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67511" y="3588104"/>
            <a:ext cx="10856977" cy="2692075"/>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17455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2" y="2584093"/>
            <a:ext cx="8375902" cy="1688061"/>
          </a:xfrm>
        </p:spPr>
        <p:txBody>
          <a:bodyPr anchor="b">
            <a:noAutofit/>
          </a:bodyPr>
          <a:lstStyle>
            <a:lvl1pPr>
              <a:defRPr sz="7200"/>
            </a:lvl1pPr>
          </a:lstStyle>
          <a:p>
            <a:r>
              <a:rPr lang="en-US"/>
              <a:t>Click to edit Master title style</a:t>
            </a:r>
          </a:p>
        </p:txBody>
      </p:sp>
      <p:sp>
        <p:nvSpPr>
          <p:cNvPr id="5" name="Slide Number Placeholder 4">
            <a:extLst>
              <a:ext uri="{FF2B5EF4-FFF2-40B4-BE49-F238E27FC236}">
                <a16:creationId xmlns:a16="http://schemas.microsoft.com/office/drawing/2014/main" id="{5E6AA90F-CC56-0B2B-76BD-895A361811F3}"/>
              </a:ext>
            </a:extLst>
          </p:cNvPr>
          <p:cNvSpPr>
            <a:spLocks noGrp="1"/>
          </p:cNvSpPr>
          <p:nvPr>
            <p:ph type="sldNum" sz="quarter" idx="17"/>
          </p:nvPr>
        </p:nvSpPr>
        <p:spPr/>
        <p:txBody>
          <a:body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CF8B045D-0D5B-3227-835A-58CF4E811909}"/>
              </a:ext>
            </a:extLst>
          </p:cNvPr>
          <p:cNvSpPr>
            <a:spLocks noGrp="1"/>
          </p:cNvSpPr>
          <p:nvPr>
            <p:ph type="ftr" sz="quarter" idx="16"/>
          </p:nvPr>
        </p:nvSpPr>
        <p:spPr/>
        <p:txBody>
          <a:bodyPr/>
          <a:lstStyle/>
          <a:p>
            <a:r>
              <a:rPr lang="en-US"/>
              <a:t>Presentation title</a:t>
            </a:r>
          </a:p>
        </p:txBody>
      </p:sp>
      <p:sp>
        <p:nvSpPr>
          <p:cNvPr id="3" name="Date Placeholder 2">
            <a:extLst>
              <a:ext uri="{FF2B5EF4-FFF2-40B4-BE49-F238E27FC236}">
                <a16:creationId xmlns:a16="http://schemas.microsoft.com/office/drawing/2014/main" id="{67A6090A-D950-230B-F6B3-C5035C3CEACF}"/>
              </a:ext>
            </a:extLst>
          </p:cNvPr>
          <p:cNvSpPr>
            <a:spLocks noGrp="1"/>
          </p:cNvSpPr>
          <p:nvPr>
            <p:ph type="dt" sz="half" idx="15"/>
          </p:nvPr>
        </p:nvSpPr>
        <p:spPr/>
        <p:txBody>
          <a:bodyPr/>
          <a:lstStyle/>
          <a:p>
            <a:fld id="{DEE4FD85-5D6D-4FA4-A373-26EC0F227592}" type="datetime1">
              <a:rPr lang="en-US" smtClean="0"/>
              <a:pPr/>
              <a:t>6/18/2026</a:t>
            </a:fld>
            <a:endParaRPr lang="en-US"/>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67512" y="4592115"/>
            <a:ext cx="8385048" cy="1688063"/>
          </a:xfrm>
        </p:spPr>
        <p:txBody>
          <a:bodyPr>
            <a:normAutofit/>
          </a:bodyPr>
          <a:lstStyle>
            <a:lvl1pPr marL="0" indent="0">
              <a:buNone/>
              <a:defRPr sz="1400"/>
            </a:lvl1pPr>
            <a:lvl2pPr marL="228600" indent="0">
              <a:buNone/>
              <a:defRPr sz="1200"/>
            </a:lvl2pPr>
            <a:lvl3pPr marL="457200" indent="0">
              <a:buNone/>
              <a:defRPr sz="11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0446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6">
    <p:bg>
      <p:bgRef idx="1001">
        <a:schemeClr val="bg1"/>
      </p:bgRef>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0C5601D-25D6-0852-460F-4F5EDDCA5278}"/>
              </a:ext>
            </a:extLst>
          </p:cNvPr>
          <p:cNvSpPr>
            <a:spLocks noGrp="1"/>
          </p:cNvSpPr>
          <p:nvPr>
            <p:ph type="pic" sz="quarter" idx="13" hasCustomPrompt="1"/>
          </p:nvPr>
        </p:nvSpPr>
        <p:spPr>
          <a:xfrm>
            <a:off x="0" y="0"/>
            <a:ext cx="12192000" cy="6858000"/>
          </a:xfrm>
          <a:custGeom>
            <a:avLst/>
            <a:gdLst>
              <a:gd name="csX0" fmla="*/ 650748 w 12192000"/>
              <a:gd name="csY0" fmla="*/ 557784 h 6858000"/>
              <a:gd name="csX1" fmla="*/ 650748 w 12192000"/>
              <a:gd name="csY1" fmla="*/ 566928 h 6858000"/>
              <a:gd name="csX2" fmla="*/ 11541252 w 12192000"/>
              <a:gd name="csY2" fmla="*/ 566928 h 6858000"/>
              <a:gd name="csX3" fmla="*/ 11541252 w 12192000"/>
              <a:gd name="csY3" fmla="*/ 557784 h 6858000"/>
              <a:gd name="csX4" fmla="*/ 0 w 12192000"/>
              <a:gd name="csY4" fmla="*/ 0 h 6858000"/>
              <a:gd name="csX5" fmla="*/ 12192000 w 12192000"/>
              <a:gd name="csY5" fmla="*/ 0 h 6858000"/>
              <a:gd name="csX6" fmla="*/ 12192000 w 12192000"/>
              <a:gd name="csY6" fmla="*/ 6858000 h 6858000"/>
              <a:gd name="csX7" fmla="*/ 0 w 12192000"/>
              <a:gd name="csY7" fmla="*/ 6858000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192000" h="6858000">
                <a:moveTo>
                  <a:pt x="650748" y="557784"/>
                </a:moveTo>
                <a:lnTo>
                  <a:pt x="650748" y="566928"/>
                </a:lnTo>
                <a:lnTo>
                  <a:pt x="11541252" y="566928"/>
                </a:lnTo>
                <a:lnTo>
                  <a:pt x="11541252" y="557784"/>
                </a:lnTo>
                <a:close/>
                <a:moveTo>
                  <a:pt x="0" y="0"/>
                </a:moveTo>
                <a:lnTo>
                  <a:pt x="12192000" y="0"/>
                </a:lnTo>
                <a:lnTo>
                  <a:pt x="12192000"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0" y="3429000"/>
            <a:ext cx="12192000" cy="2159828"/>
          </a:xfrm>
          <a:gradFill flip="none" rotWithShape="1">
            <a:gsLst>
              <a:gs pos="0">
                <a:schemeClr val="bg2">
                  <a:alpha val="50000"/>
                </a:schemeClr>
              </a:gs>
              <a:gs pos="100000">
                <a:schemeClr val="bg2">
                  <a:alpha val="0"/>
                </a:schemeClr>
              </a:gs>
            </a:gsLst>
            <a:lin ang="16200000" scaled="1"/>
            <a:tileRect/>
          </a:gradFill>
        </p:spPr>
        <p:txBody>
          <a:bodyPr vert="horz" lIns="777240" tIns="45720" rIns="2286000" bIns="45720" rtlCol="0" anchor="b">
            <a:normAutofit/>
          </a:bodyPr>
          <a:lstStyle>
            <a:lvl1pPr>
              <a:defRPr lang="en-US" sz="6000" dirty="0"/>
            </a:lvl1pPr>
          </a:lstStyle>
          <a:p>
            <a:pPr lvl="0"/>
            <a:r>
              <a:rPr lang="en-US"/>
              <a:t>Click to edit Master title style</a:t>
            </a:r>
          </a:p>
        </p:txBody>
      </p:sp>
      <p:sp>
        <p:nvSpPr>
          <p:cNvPr id="6" name="Subtitle 2">
            <a:extLst>
              <a:ext uri="{FF2B5EF4-FFF2-40B4-BE49-F238E27FC236}">
                <a16:creationId xmlns:a16="http://schemas.microsoft.com/office/drawing/2014/main" id="{B6DADE99-E3CE-8A7B-349A-714ACCF251FD}"/>
              </a:ext>
            </a:extLst>
          </p:cNvPr>
          <p:cNvSpPr>
            <a:spLocks noGrp="1"/>
          </p:cNvSpPr>
          <p:nvPr>
            <p:ph type="subTitle" idx="1"/>
          </p:nvPr>
        </p:nvSpPr>
        <p:spPr>
          <a:xfrm>
            <a:off x="0" y="5586478"/>
            <a:ext cx="12192000" cy="1271522"/>
          </a:xfrm>
          <a:solidFill>
            <a:schemeClr val="bg2">
              <a:alpha val="50000"/>
            </a:schemeClr>
          </a:solidFill>
        </p:spPr>
        <p:txBody>
          <a:bodyPr vert="horz" lIns="777240" tIns="45720" rIns="2286000" bIns="45720" rtlCol="0" anchor="t">
            <a:normAutofit/>
          </a:bodyPr>
          <a:lstStyle>
            <a:lvl1pPr marL="0" indent="0">
              <a:buNone/>
              <a:defRPr lang="en-US" sz="2000" dirty="0"/>
            </a:lvl1pPr>
          </a:lstStyle>
          <a:p>
            <a:pPr lvl="0"/>
            <a:r>
              <a:rPr lang="en-US"/>
              <a:t>Click to edit Master subtitle style</a:t>
            </a:r>
          </a:p>
        </p:txBody>
      </p:sp>
      <p:sp>
        <p:nvSpPr>
          <p:cNvPr id="13" name="Slide Number Placeholder 5">
            <a:extLst>
              <a:ext uri="{FF2B5EF4-FFF2-40B4-BE49-F238E27FC236}">
                <a16:creationId xmlns:a16="http://schemas.microsoft.com/office/drawing/2014/main" id="{92E398B4-AE63-C902-83C3-1A4A85D8BA91}"/>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5" name="Footer Placeholder 3">
            <a:extLst>
              <a:ext uri="{FF2B5EF4-FFF2-40B4-BE49-F238E27FC236}">
                <a16:creationId xmlns:a16="http://schemas.microsoft.com/office/drawing/2014/main" id="{008CFED4-8CC8-E28A-89D6-61226616DECC}"/>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2" name="Date Placeholder 3">
            <a:extLst>
              <a:ext uri="{FF2B5EF4-FFF2-40B4-BE49-F238E27FC236}">
                <a16:creationId xmlns:a16="http://schemas.microsoft.com/office/drawing/2014/main" id="{031F4DFA-B85C-EFE8-48B9-F27537048D33}"/>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96E56145-139A-45B3-88FA-F743CAE4E319}" type="datetime1">
              <a:rPr lang="en-US" smtClean="0"/>
              <a:t>6/18/2026</a:t>
            </a:fld>
            <a:endParaRPr lang="en-US"/>
          </a:p>
        </p:txBody>
      </p:sp>
    </p:spTree>
    <p:extLst>
      <p:ext uri="{BB962C8B-B14F-4D97-AF65-F5344CB8AC3E}">
        <p14:creationId xmlns:p14="http://schemas.microsoft.com/office/powerpoint/2010/main" val="26832539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67512" y="1260124"/>
            <a:ext cx="9643872" cy="4016044"/>
          </a:xfrm>
        </p:spPr>
        <p:txBody>
          <a:bodyPr vert="horz" lIns="91440" tIns="45720" rIns="91440" bIns="45720" rtlCol="0" anchor="b">
            <a:normAutofit/>
          </a:bodyPr>
          <a:lstStyle>
            <a:lvl1pPr>
              <a:defRPr lang="en-US" sz="8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62754" y="5586478"/>
            <a:ext cx="9633390" cy="684051"/>
          </a:xfrm>
        </p:spPr>
        <p:txBody>
          <a:bodyPr vert="horz" lIns="91440" tIns="45720" rIns="91440" bIns="45720" rtlCol="0" anchor="b">
            <a:normAutofit/>
          </a:bodyPr>
          <a:lstStyle>
            <a:lvl1pPr marL="0" indent="0">
              <a:buNone/>
              <a:defRPr lang="en-US" sz="2000" dirty="0"/>
            </a:lvl1pPr>
          </a:lstStyle>
          <a:p>
            <a:pPr lvl="0"/>
            <a:r>
              <a:rPr lang="en-US"/>
              <a:t>Click to edit Master subtitle style</a:t>
            </a:r>
          </a:p>
        </p:txBody>
      </p:sp>
      <p:sp>
        <p:nvSpPr>
          <p:cNvPr id="30" name="Slide Number Placeholder 5">
            <a:extLst>
              <a:ext uri="{FF2B5EF4-FFF2-40B4-BE49-F238E27FC236}">
                <a16:creationId xmlns:a16="http://schemas.microsoft.com/office/drawing/2014/main" id="{57C6A260-43E4-A5BD-9313-44FB4C8FD8E5}"/>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2"/>
                </a:solidFill>
                <a:latin typeface="+mj-lt"/>
              </a:defRPr>
            </a:lvl1pPr>
          </a:lstStyle>
          <a:p>
            <a:fld id="{7ECAF3DD-865B-4F9E-8AEE-28157E83B0D8}" type="slidenum">
              <a:rPr lang="en-US" smtClean="0"/>
              <a:pPr/>
              <a:t>‹#›</a:t>
            </a:fld>
            <a:endParaRPr lang="en-US">
              <a:latin typeface="+mj-lt"/>
            </a:endParaRPr>
          </a:p>
        </p:txBody>
      </p:sp>
      <p:sp>
        <p:nvSpPr>
          <p:cNvPr id="4" name="Footer Placeholder 3">
            <a:extLst>
              <a:ext uri="{FF2B5EF4-FFF2-40B4-BE49-F238E27FC236}">
                <a16:creationId xmlns:a16="http://schemas.microsoft.com/office/drawing/2014/main" id="{66F1631E-53EB-24F5-F76E-4F04521F6DC9}"/>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29" name="Date Placeholder 3">
            <a:extLst>
              <a:ext uri="{FF2B5EF4-FFF2-40B4-BE49-F238E27FC236}">
                <a16:creationId xmlns:a16="http://schemas.microsoft.com/office/drawing/2014/main" id="{356155AC-04E0-CB97-F010-9D55F5F5B64F}"/>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2"/>
                </a:solidFill>
                <a:latin typeface="+mj-lt"/>
              </a:defRPr>
            </a:lvl1pPr>
          </a:lstStyle>
          <a:p>
            <a:fld id="{817601D0-08EE-4682-8251-778D57A7E59F}" type="datetime1">
              <a:rPr lang="en-US" smtClean="0"/>
              <a:t>6/18/2026</a:t>
            </a:fld>
            <a:endParaRPr lang="en-US">
              <a:latin typeface="+mj-lt"/>
            </a:endParaRPr>
          </a:p>
        </p:txBody>
      </p:sp>
    </p:spTree>
    <p:extLst>
      <p:ext uri="{BB962C8B-B14F-4D97-AF65-F5344CB8AC3E}">
        <p14:creationId xmlns:p14="http://schemas.microsoft.com/office/powerpoint/2010/main" val="3811737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67512" y="1260124"/>
            <a:ext cx="9613392" cy="2978026"/>
          </a:xfrm>
        </p:spPr>
        <p:txBody>
          <a:bodyPr vert="horz" lIns="91440" tIns="45720" rIns="91440" bIns="45720" rtlCol="0" anchor="t">
            <a:normAutofit/>
          </a:bodyPr>
          <a:lstStyle>
            <a:lvl1pPr>
              <a:defRPr lang="en-US" sz="8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67512" y="5596127"/>
            <a:ext cx="7272528" cy="684052"/>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15" name="Slide Number Placeholder 5">
            <a:extLst>
              <a:ext uri="{FF2B5EF4-FFF2-40B4-BE49-F238E27FC236}">
                <a16:creationId xmlns:a16="http://schemas.microsoft.com/office/drawing/2014/main" id="{CCE12327-0DBC-89BC-C60D-F10DD6C51F65}"/>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AD0783AD-1C4D-25CE-23D9-0E1ABAF26805}"/>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4" name="Date Placeholder 3">
            <a:extLst>
              <a:ext uri="{FF2B5EF4-FFF2-40B4-BE49-F238E27FC236}">
                <a16:creationId xmlns:a16="http://schemas.microsoft.com/office/drawing/2014/main" id="{0079EBF4-5BB8-6610-5CA9-9590C73BE55A}"/>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79AEA953-F661-4DC3-A0D2-B373BF29D9D6}" type="datetime1">
              <a:rPr lang="en-US" smtClean="0"/>
              <a:t>6/18/2026</a:t>
            </a:fld>
            <a:endParaRPr lang="en-US"/>
          </a:p>
        </p:txBody>
      </p:sp>
    </p:spTree>
    <p:extLst>
      <p:ext uri="{BB962C8B-B14F-4D97-AF65-F5344CB8AC3E}">
        <p14:creationId xmlns:p14="http://schemas.microsoft.com/office/powerpoint/2010/main" val="1816640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59892" y="1260123"/>
            <a:ext cx="10872216" cy="3012032"/>
          </a:xfrm>
        </p:spPr>
        <p:txBody>
          <a:bodyPr anchor="b">
            <a:normAutofit/>
          </a:bodyPr>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592115"/>
            <a:ext cx="7588155" cy="168806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Slide Number Placeholder 5">
            <a:extLst>
              <a:ext uri="{FF2B5EF4-FFF2-40B4-BE49-F238E27FC236}">
                <a16:creationId xmlns:a16="http://schemas.microsoft.com/office/drawing/2014/main" id="{FAFE07ED-31D7-7A85-4532-82403B99B04A}"/>
              </a:ext>
            </a:extLst>
          </p:cNvPr>
          <p:cNvSpPr>
            <a:spLocks noGrp="1"/>
          </p:cNvSpPr>
          <p:nvPr>
            <p:ph type="sldNum" sz="quarter" idx="4"/>
          </p:nvPr>
        </p:nvSpPr>
        <p:spPr>
          <a:xfrm>
            <a:off x="667512" y="187882"/>
            <a:ext cx="266609" cy="365125"/>
          </a:xfrm>
          <a:prstGeom prst="rect">
            <a:avLst/>
          </a:prstGeom>
        </p:spPr>
        <p:txBody>
          <a:bodyPr lIns="0" rIns="0" anchor="ctr"/>
          <a:lstStyle>
            <a:lvl1pPr>
              <a:defRPr sz="900" b="1">
                <a:solidFill>
                  <a:schemeClr val="tx1"/>
                </a:solidFill>
                <a:latin typeface="+mj-lt"/>
              </a:defRPr>
            </a:lvl1pPr>
          </a:lstStyle>
          <a:p>
            <a:fld id="{7ECAF3DD-865B-4F9E-8AEE-28157E83B0D8}" type="slidenum">
              <a:rPr lang="en-US" smtClean="0"/>
              <a:pPr/>
              <a:t>‹#›</a:t>
            </a:fld>
            <a:endParaRPr lang="en-US"/>
          </a:p>
        </p:txBody>
      </p:sp>
      <p:sp>
        <p:nvSpPr>
          <p:cNvPr id="4" name="Footer Placeholder 3">
            <a:extLst>
              <a:ext uri="{FF2B5EF4-FFF2-40B4-BE49-F238E27FC236}">
                <a16:creationId xmlns:a16="http://schemas.microsoft.com/office/drawing/2014/main" id="{E5AF8273-94AD-6BE6-8CBB-845CAE6B0C35}"/>
              </a:ext>
            </a:extLst>
          </p:cNvPr>
          <p:cNvSpPr>
            <a:spLocks noGrp="1"/>
          </p:cNvSpPr>
          <p:nvPr>
            <p:ph type="ftr" sz="quarter" idx="15"/>
          </p:nvPr>
        </p:nvSpPr>
        <p:spPr>
          <a:xfrm>
            <a:off x="934122" y="181066"/>
            <a:ext cx="3144101" cy="365125"/>
          </a:xfrm>
        </p:spPr>
        <p:txBody>
          <a:bodyPr/>
          <a:lstStyle/>
          <a:p>
            <a:r>
              <a:rPr lang="en-US"/>
              <a:t>Presentation title</a:t>
            </a:r>
          </a:p>
        </p:txBody>
      </p:sp>
      <p:sp>
        <p:nvSpPr>
          <p:cNvPr id="14" name="Date Placeholder 3">
            <a:extLst>
              <a:ext uri="{FF2B5EF4-FFF2-40B4-BE49-F238E27FC236}">
                <a16:creationId xmlns:a16="http://schemas.microsoft.com/office/drawing/2014/main" id="{AB0BDEA6-A6F0-73B8-F39C-CD7566F660FF}"/>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BDCAF013-27A5-43A7-9ADC-F67B09F12BCD}" type="datetime1">
              <a:rPr lang="en-US" smtClean="0"/>
              <a:t>6/18/2026</a:t>
            </a:fld>
            <a:endParaRPr lang="en-US"/>
          </a:p>
        </p:txBody>
      </p:sp>
    </p:spTree>
    <p:extLst>
      <p:ext uri="{BB962C8B-B14F-4D97-AF65-F5344CB8AC3E}">
        <p14:creationId xmlns:p14="http://schemas.microsoft.com/office/powerpoint/2010/main" val="831557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67512" y="1260121"/>
            <a:ext cx="10872216" cy="1004011"/>
          </a:xfrm>
          <a:prstGeom prst="rect">
            <a:avLst/>
          </a:prstGeom>
        </p:spPr>
        <p:txBody>
          <a:bodyPr vert="horz" lIns="91440" tIns="45720" rIns="91440" bIns="45720" rtlCol="0" anchor="b">
            <a:normAutofit/>
          </a:bodyPr>
          <a:lstStyle/>
          <a:p>
            <a:r>
              <a:rPr lang="en-US"/>
              <a:t>Click to edit Master title style</a:t>
            </a:r>
          </a:p>
        </p:txBody>
      </p:sp>
      <p:sp>
        <p:nvSpPr>
          <p:cNvPr id="29" name="Slide Number Placeholder 5">
            <a:extLst>
              <a:ext uri="{FF2B5EF4-FFF2-40B4-BE49-F238E27FC236}">
                <a16:creationId xmlns:a16="http://schemas.microsoft.com/office/drawing/2014/main" id="{87E7F9E7-BD7C-7BD1-18C4-D0670D6F7056}"/>
              </a:ext>
            </a:extLst>
          </p:cNvPr>
          <p:cNvSpPr>
            <a:spLocks noGrp="1"/>
          </p:cNvSpPr>
          <p:nvPr>
            <p:ph type="sldNum" sz="quarter" idx="4"/>
          </p:nvPr>
        </p:nvSpPr>
        <p:spPr>
          <a:xfrm>
            <a:off x="667512" y="187882"/>
            <a:ext cx="266609" cy="365125"/>
          </a:xfrm>
          <a:prstGeom prst="rect">
            <a:avLst/>
          </a:prstGeom>
        </p:spPr>
        <p:txBody>
          <a:bodyPr lIns="0" rIns="0" anchor="ctr"/>
          <a:lstStyle>
            <a:lvl1pPr algn="l" rtl="0">
              <a:defRPr sz="900" b="1">
                <a:solidFill>
                  <a:schemeClr val="tx1"/>
                </a:solidFill>
                <a:latin typeface="+mj-lt"/>
              </a:defRPr>
            </a:lvl1pPr>
          </a:lstStyle>
          <a:p>
            <a:fld id="{7ECAF3DD-865B-4F9E-8AEE-28157E83B0D8}" type="slidenum">
              <a:rPr lang="en-US" smtClean="0"/>
              <a:pPr/>
              <a:t>‹#›</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934122" y="181066"/>
            <a:ext cx="3144101" cy="365125"/>
          </a:xfrm>
          <a:prstGeom prst="rect">
            <a:avLst/>
          </a:prstGeom>
        </p:spPr>
        <p:txBody>
          <a:bodyPr vert="horz" lIns="91440" tIns="45720" rIns="91440" bIns="45720" rtlCol="0" anchor="ctr"/>
          <a:lstStyle>
            <a:lvl1pPr algn="l" rtl="0">
              <a:defRPr sz="900">
                <a:solidFill>
                  <a:schemeClr val="tx1"/>
                </a:solidFill>
                <a:latin typeface="+mj-lt"/>
              </a:defRPr>
            </a:lvl1pPr>
          </a:lstStyle>
          <a:p>
            <a:r>
              <a:rPr lang="en-US"/>
              <a:t>Presentation title</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337084" y="181004"/>
            <a:ext cx="2202644" cy="365125"/>
          </a:xfrm>
          <a:prstGeom prst="rect">
            <a:avLst/>
          </a:prstGeom>
        </p:spPr>
        <p:txBody>
          <a:bodyPr vert="horz" lIns="0" tIns="45720" rIns="0" bIns="45720" rtlCol="0" anchor="ctr"/>
          <a:lstStyle>
            <a:lvl1pPr algn="r" rtl="0">
              <a:defRPr sz="900">
                <a:solidFill>
                  <a:schemeClr val="tx1"/>
                </a:solidFill>
                <a:latin typeface="+mj-lt"/>
              </a:defRPr>
            </a:lvl1pPr>
          </a:lstStyle>
          <a:p>
            <a:fld id="{DEE4FD85-5D6D-4FA4-A373-26EC0F227592}" type="datetime1">
              <a:rPr lang="en-US" smtClean="0"/>
              <a:pPr/>
              <a:t>6/18/2026</a:t>
            </a:fld>
            <a:endParaRPr lang="en-US"/>
          </a:p>
        </p:txBody>
      </p:sp>
      <p:cxnSp>
        <p:nvCxnSpPr>
          <p:cNvPr id="26" name="Straight Connector 25">
            <a:extLst>
              <a:ext uri="{FF2B5EF4-FFF2-40B4-BE49-F238E27FC236}">
                <a16:creationId xmlns:a16="http://schemas.microsoft.com/office/drawing/2014/main" id="{BE2FCF00-BAB5-9903-A021-C98277BB5056}"/>
              </a:ext>
            </a:extLst>
          </p:cNvPr>
          <p:cNvCxnSpPr>
            <a:cxnSpLocks/>
          </p:cNvCxnSpPr>
          <p:nvPr userDrawn="1"/>
        </p:nvCxnSpPr>
        <p:spPr>
          <a:xfrm>
            <a:off x="652272" y="567605"/>
            <a:ext cx="10887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67512" y="2584094"/>
            <a:ext cx="10856976" cy="36960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91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Lst>
  <p:hf hdr="0"/>
  <p:txStyles>
    <p:titleStyle>
      <a:lvl1pPr algn="l" defTabSz="914400" rtl="0" eaLnBrk="1" latinLnBrk="0" hangingPunct="1">
        <a:lnSpc>
          <a:spcPct val="80000"/>
        </a:lnSpc>
        <a:spcBef>
          <a:spcPct val="0"/>
        </a:spcBef>
        <a:buNone/>
        <a:defRPr sz="2800" b="0" kern="1200" spc="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2160">
          <p15:clr>
            <a:srgbClr val="F26B43"/>
          </p15:clr>
        </p15:guide>
        <p15:guide id="20" pos="3840">
          <p15:clr>
            <a:srgbClr val="F26B43"/>
          </p15:clr>
        </p15:guide>
        <p15:guide id="21" pos="7296">
          <p15:clr>
            <a:srgbClr val="F26B43"/>
          </p15:clr>
        </p15:guide>
        <p15:guide id="22"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5C45-8C3E-2DD1-ABAA-FE31548FD16C}"/>
              </a:ext>
            </a:extLst>
          </p:cNvPr>
          <p:cNvSpPr>
            <a:spLocks noGrp="1"/>
          </p:cNvSpPr>
          <p:nvPr>
            <p:ph type="ctrTitle"/>
          </p:nvPr>
        </p:nvSpPr>
        <p:spPr>
          <a:xfrm>
            <a:off x="7824216" y="1260124"/>
            <a:ext cx="3700272" cy="2996802"/>
          </a:xfrm>
        </p:spPr>
        <p:txBody>
          <a:bodyPr anchor="b">
            <a:normAutofit/>
          </a:bodyPr>
          <a:lstStyle/>
          <a:p>
            <a:r>
              <a:rPr lang="en-US" sz="3700" dirty="0"/>
              <a:t>Arts University Bournemouth Staff and Student Sustainability Strategy</a:t>
            </a:r>
          </a:p>
        </p:txBody>
      </p:sp>
      <p:sp>
        <p:nvSpPr>
          <p:cNvPr id="3" name="Subtitle 2">
            <a:extLst>
              <a:ext uri="{FF2B5EF4-FFF2-40B4-BE49-F238E27FC236}">
                <a16:creationId xmlns:a16="http://schemas.microsoft.com/office/drawing/2014/main" id="{EA59E535-C662-688C-3967-6F9FC3E748D5}"/>
              </a:ext>
            </a:extLst>
          </p:cNvPr>
          <p:cNvSpPr>
            <a:spLocks noGrp="1"/>
          </p:cNvSpPr>
          <p:nvPr>
            <p:ph type="subTitle" idx="1"/>
          </p:nvPr>
        </p:nvSpPr>
        <p:spPr>
          <a:xfrm>
            <a:off x="7824216" y="4576885"/>
            <a:ext cx="3700273" cy="1703294"/>
          </a:xfrm>
        </p:spPr>
        <p:txBody>
          <a:bodyPr>
            <a:normAutofit/>
          </a:bodyPr>
          <a:lstStyle/>
          <a:p>
            <a:r>
              <a:rPr lang="en-US"/>
              <a:t>Collaborative efforts towards a sustainable university future</a:t>
            </a:r>
          </a:p>
        </p:txBody>
      </p:sp>
      <p:sp>
        <p:nvSpPr>
          <p:cNvPr id="4" name="Slide Number Placeholder 3">
            <a:extLst>
              <a:ext uri="{FF2B5EF4-FFF2-40B4-BE49-F238E27FC236}">
                <a16:creationId xmlns:a16="http://schemas.microsoft.com/office/drawing/2014/main" id="{1F0962B5-9D72-48B0-CFD1-E907C95F22AD}"/>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1</a:t>
            </a:fld>
            <a:endParaRPr lang="en-US"/>
          </a:p>
        </p:txBody>
      </p:sp>
      <p:sp>
        <p:nvSpPr>
          <p:cNvPr id="5" name="Footer Placeholder 4">
            <a:extLst>
              <a:ext uri="{FF2B5EF4-FFF2-40B4-BE49-F238E27FC236}">
                <a16:creationId xmlns:a16="http://schemas.microsoft.com/office/drawing/2014/main" id="{CF910BB8-4E8B-0C29-DF22-0B5D1F43D19E}"/>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
        <p:nvSpPr>
          <p:cNvPr id="14" name="Date Placeholder 5">
            <a:extLst>
              <a:ext uri="{FF2B5EF4-FFF2-40B4-BE49-F238E27FC236}">
                <a16:creationId xmlns:a16="http://schemas.microsoft.com/office/drawing/2014/main" id="{CDD71929-1BFA-D243-71C5-C91E8BC08DB2}"/>
              </a:ext>
            </a:extLst>
          </p:cNvPr>
          <p:cNvSpPr>
            <a:spLocks noGrp="1"/>
          </p:cNvSpPr>
          <p:nvPr>
            <p:ph type="dt" sz="half" idx="2"/>
          </p:nvPr>
        </p:nvSpPr>
        <p:spPr>
          <a:xfrm>
            <a:off x="9337084" y="181004"/>
            <a:ext cx="2202644" cy="365125"/>
          </a:xfrm>
        </p:spPr>
        <p:txBody>
          <a:bodyPr/>
          <a:lstStyle/>
          <a:p>
            <a:pPr>
              <a:spcAft>
                <a:spcPts val="600"/>
              </a:spcAft>
            </a:pPr>
            <a:r>
              <a:rPr lang="en-US" dirty="0"/>
              <a:t>2025</a:t>
            </a:r>
          </a:p>
        </p:txBody>
      </p:sp>
      <p:pic>
        <p:nvPicPr>
          <p:cNvPr id="9" name="Picture 8">
            <a:extLst>
              <a:ext uri="{FF2B5EF4-FFF2-40B4-BE49-F238E27FC236}">
                <a16:creationId xmlns:a16="http://schemas.microsoft.com/office/drawing/2014/main" id="{00F594CF-3F8F-D69A-3E65-FAC49A20D066}"/>
              </a:ext>
            </a:extLst>
          </p:cNvPr>
          <p:cNvPicPr>
            <a:picLocks noChangeAspect="1"/>
          </p:cNvPicPr>
          <p:nvPr/>
        </p:nvPicPr>
        <p:blipFill>
          <a:blip r:embed="rId3">
            <a:extLst>
              <a:ext uri="{28A0092B-C50C-407E-A947-70E740481C1C}">
                <a14:useLocalDpi xmlns:a14="http://schemas.microsoft.com/office/drawing/2010/main" val="0"/>
              </a:ext>
            </a:extLst>
          </a:blip>
          <a:srcRect l="8565" r="1285" b="2"/>
          <a:stretch>
            <a:fillRect/>
          </a:stretch>
        </p:blipFill>
        <p:spPr>
          <a:xfrm>
            <a:off x="667512" y="1260122"/>
            <a:ext cx="6780009" cy="5020057"/>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noFill/>
        </p:spPr>
      </p:pic>
    </p:spTree>
    <p:extLst>
      <p:ext uri="{BB962C8B-B14F-4D97-AF65-F5344CB8AC3E}">
        <p14:creationId xmlns:p14="http://schemas.microsoft.com/office/powerpoint/2010/main" val="35876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CA24-ED75-7530-D7A9-21173627E3FA}"/>
              </a:ext>
            </a:extLst>
          </p:cNvPr>
          <p:cNvSpPr>
            <a:spLocks noGrp="1"/>
          </p:cNvSpPr>
          <p:nvPr>
            <p:ph type="ctrTitle"/>
          </p:nvPr>
        </p:nvSpPr>
        <p:spPr>
          <a:xfrm>
            <a:off x="667512" y="1417671"/>
            <a:ext cx="7909560" cy="4906929"/>
          </a:xfrm>
        </p:spPr>
        <p:txBody>
          <a:bodyPr anchor="b">
            <a:normAutofit/>
          </a:bodyPr>
          <a:lstStyle/>
          <a:p>
            <a:r>
              <a:rPr lang="en-US"/>
              <a:t>Targets and Metrics</a:t>
            </a:r>
          </a:p>
        </p:txBody>
      </p:sp>
      <p:sp>
        <p:nvSpPr>
          <p:cNvPr id="4" name="Slide Number Placeholder 3">
            <a:extLst>
              <a:ext uri="{FF2B5EF4-FFF2-40B4-BE49-F238E27FC236}">
                <a16:creationId xmlns:a16="http://schemas.microsoft.com/office/drawing/2014/main" id="{997A74E0-0F25-1A7C-F495-5E280468971D}"/>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10</a:t>
            </a:fld>
            <a:endParaRPr lang="en-US"/>
          </a:p>
        </p:txBody>
      </p:sp>
      <p:sp>
        <p:nvSpPr>
          <p:cNvPr id="5" name="Footer Placeholder 4">
            <a:extLst>
              <a:ext uri="{FF2B5EF4-FFF2-40B4-BE49-F238E27FC236}">
                <a16:creationId xmlns:a16="http://schemas.microsoft.com/office/drawing/2014/main" id="{5C261D98-8377-22F4-CA63-0887E14228ED}"/>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Tree>
    <p:extLst>
      <p:ext uri="{BB962C8B-B14F-4D97-AF65-F5344CB8AC3E}">
        <p14:creationId xmlns:p14="http://schemas.microsoft.com/office/powerpoint/2010/main" val="74734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38FB-18A2-EFE6-755F-2CC70B0D1BF9}"/>
              </a:ext>
            </a:extLst>
          </p:cNvPr>
          <p:cNvSpPr>
            <a:spLocks noGrp="1"/>
          </p:cNvSpPr>
          <p:nvPr>
            <p:ph type="title"/>
          </p:nvPr>
        </p:nvSpPr>
        <p:spPr>
          <a:xfrm>
            <a:off x="667512" y="1260124"/>
            <a:ext cx="4654296" cy="1004010"/>
          </a:xfrm>
        </p:spPr>
        <p:txBody>
          <a:bodyPr anchor="t">
            <a:normAutofit/>
          </a:bodyPr>
          <a:lstStyle/>
          <a:p>
            <a:r>
              <a:rPr lang="en-US" sz="2500"/>
              <a:t>Specific Sustainability Targets and Performance Indicators</a:t>
            </a:r>
          </a:p>
        </p:txBody>
      </p:sp>
      <p:sp>
        <p:nvSpPr>
          <p:cNvPr id="4" name="Slide Number Placeholder 3">
            <a:extLst>
              <a:ext uri="{FF2B5EF4-FFF2-40B4-BE49-F238E27FC236}">
                <a16:creationId xmlns:a16="http://schemas.microsoft.com/office/drawing/2014/main" id="{66992065-88FD-0B25-BF16-DDFBE17555C7}"/>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11</a:t>
            </a:fld>
            <a:endParaRPr lang="en-US"/>
          </a:p>
        </p:txBody>
      </p:sp>
      <p:sp>
        <p:nvSpPr>
          <p:cNvPr id="5" name="Footer Placeholder 4">
            <a:extLst>
              <a:ext uri="{FF2B5EF4-FFF2-40B4-BE49-F238E27FC236}">
                <a16:creationId xmlns:a16="http://schemas.microsoft.com/office/drawing/2014/main" id="{46882C30-F6DE-B8AC-B30D-4C2467BB9C50}"/>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pic>
        <p:nvPicPr>
          <p:cNvPr id="8" name="Content Placeholder 7" descr="Nature conservation strategy">
            <a:extLst>
              <a:ext uri="{FF2B5EF4-FFF2-40B4-BE49-F238E27FC236}">
                <a16:creationId xmlns:a16="http://schemas.microsoft.com/office/drawing/2014/main" id="{CB126F88-EF1F-4F3F-BA17-534B77257A86}"/>
              </a:ext>
            </a:extLst>
          </p:cNvPr>
          <p:cNvPicPr>
            <a:picLocks noGrp="1" noChangeAspect="1"/>
          </p:cNvPicPr>
          <p:nvPr>
            <p:ph type="pic" sz="quarter" idx="13"/>
          </p:nvPr>
        </p:nvPicPr>
        <p:blipFill>
          <a:blip r:embed="rId3"/>
          <a:srcRect l="27908" r="-1" b="-1"/>
          <a:stretch>
            <a:fillRect/>
          </a:stretch>
        </p:blipFill>
        <p:spPr>
          <a:xfrm>
            <a:off x="667512" y="2584094"/>
            <a:ext cx="4654296" cy="3696086"/>
          </a:xfrm>
        </p:spPr>
      </p:pic>
      <p:sp>
        <p:nvSpPr>
          <p:cNvPr id="3" name="Content Placeholder 2">
            <a:extLst>
              <a:ext uri="{FF2B5EF4-FFF2-40B4-BE49-F238E27FC236}">
                <a16:creationId xmlns:a16="http://schemas.microsoft.com/office/drawing/2014/main" id="{F604E65F-E0B1-17C4-4778-E77829057F0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9" y="1260123"/>
            <a:ext cx="5882639" cy="5020056"/>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dirty="0"/>
              <a:t>Waste Reduction Targets</a:t>
            </a:r>
          </a:p>
          <a:p>
            <a:pPr marL="0" lvl="1" indent="0">
              <a:buFont typeface="Arial" panose="020B0604020202020204" pitchFamily="34" charset="0"/>
              <a:buNone/>
            </a:pPr>
            <a:r>
              <a:rPr lang="en-US" dirty="0"/>
              <a:t>Aim for </a:t>
            </a:r>
            <a:r>
              <a:rPr lang="en-US"/>
              <a:t>a 60% </a:t>
            </a:r>
            <a:r>
              <a:rPr lang="en-US" dirty="0"/>
              <a:t>reduction in non-hazardous creative waste per student </a:t>
            </a:r>
            <a:r>
              <a:rPr lang="en-US"/>
              <a:t>by 2030 and achieve a 60% campus-wide recycling rate.</a:t>
            </a:r>
          </a:p>
          <a:p>
            <a:pPr marL="0" indent="0">
              <a:spcBef>
                <a:spcPts val="2500"/>
              </a:spcBef>
              <a:buFont typeface="Arial" panose="020B0604020202020204" pitchFamily="34" charset="0"/>
              <a:buNone/>
            </a:pPr>
            <a:r>
              <a:rPr lang="en-US" b="1" dirty="0"/>
              <a:t>Energy Consumption Metrics</a:t>
            </a:r>
          </a:p>
          <a:p>
            <a:pPr marL="0" lvl="1" indent="0">
              <a:buFont typeface="Arial" panose="020B0604020202020204" pitchFamily="34" charset="0"/>
              <a:buNone/>
            </a:pPr>
            <a:r>
              <a:rPr lang="en-US" dirty="0"/>
              <a:t>Focus on reducing energy use per student and per studio square meter, supported by behavior change initiatives.</a:t>
            </a:r>
          </a:p>
          <a:p>
            <a:pPr marL="0" indent="0">
              <a:spcBef>
                <a:spcPts val="2500"/>
              </a:spcBef>
              <a:buFont typeface="Arial" panose="020B0604020202020204" pitchFamily="34" charset="0"/>
              <a:buNone/>
            </a:pPr>
            <a:r>
              <a:rPr lang="en-US" b="1" dirty="0"/>
              <a:t>Engagement and Participation</a:t>
            </a:r>
          </a:p>
          <a:p>
            <a:pPr marL="0" lvl="1" indent="0">
              <a:buFont typeface="Arial" panose="020B0604020202020204" pitchFamily="34" charset="0"/>
              <a:buNone/>
            </a:pPr>
            <a:r>
              <a:rPr lang="en-US" dirty="0"/>
              <a:t>Target at least 75% student and staff engagement in sustainability activities by 2028 to foster community involvement.</a:t>
            </a:r>
          </a:p>
          <a:p>
            <a:pPr marL="0" indent="0">
              <a:spcBef>
                <a:spcPts val="2500"/>
              </a:spcBef>
              <a:buFont typeface="Arial" panose="020B0604020202020204" pitchFamily="34" charset="0"/>
              <a:buNone/>
            </a:pPr>
            <a:r>
              <a:rPr lang="en-US" b="1" dirty="0"/>
              <a:t>Curriculum Integration</a:t>
            </a:r>
          </a:p>
          <a:p>
            <a:pPr marL="0" lvl="1" indent="0">
              <a:buFont typeface="Arial" panose="020B0604020202020204" pitchFamily="34" charset="0"/>
              <a:buNone/>
            </a:pPr>
            <a:r>
              <a:rPr lang="en-US" dirty="0"/>
              <a:t>Achieve 100% of courses embedding sustainability learning outcomes by 2027, plus sustainability-focused creative projects annually.</a:t>
            </a:r>
          </a:p>
        </p:txBody>
      </p:sp>
    </p:spTree>
    <p:extLst>
      <p:ext uri="{BB962C8B-B14F-4D97-AF65-F5344CB8AC3E}">
        <p14:creationId xmlns:p14="http://schemas.microsoft.com/office/powerpoint/2010/main" val="3465826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113E-241B-0EBC-799B-ECDC685D5EBF}"/>
              </a:ext>
            </a:extLst>
          </p:cNvPr>
          <p:cNvSpPr>
            <a:spLocks noGrp="1"/>
          </p:cNvSpPr>
          <p:nvPr>
            <p:ph type="ctrTitle"/>
          </p:nvPr>
        </p:nvSpPr>
        <p:spPr>
          <a:xfrm>
            <a:off x="667512" y="1417671"/>
            <a:ext cx="7909560" cy="4906929"/>
          </a:xfrm>
        </p:spPr>
        <p:txBody>
          <a:bodyPr anchor="b">
            <a:normAutofit/>
          </a:bodyPr>
          <a:lstStyle/>
          <a:p>
            <a:r>
              <a:rPr lang="en-US"/>
              <a:t>Governance and Responsibilities</a:t>
            </a:r>
          </a:p>
        </p:txBody>
      </p:sp>
      <p:sp>
        <p:nvSpPr>
          <p:cNvPr id="4" name="Slide Number Placeholder 3">
            <a:extLst>
              <a:ext uri="{FF2B5EF4-FFF2-40B4-BE49-F238E27FC236}">
                <a16:creationId xmlns:a16="http://schemas.microsoft.com/office/drawing/2014/main" id="{DE1EE717-92C9-FB4B-EC24-9DBF0B1D0D7C}"/>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12</a:t>
            </a:fld>
            <a:endParaRPr lang="en-US"/>
          </a:p>
        </p:txBody>
      </p:sp>
      <p:sp>
        <p:nvSpPr>
          <p:cNvPr id="5" name="Footer Placeholder 4">
            <a:extLst>
              <a:ext uri="{FF2B5EF4-FFF2-40B4-BE49-F238E27FC236}">
                <a16:creationId xmlns:a16="http://schemas.microsoft.com/office/drawing/2014/main" id="{AA64318D-69AF-0145-1546-E50305CEF7C6}"/>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Tree>
    <p:extLst>
      <p:ext uri="{BB962C8B-B14F-4D97-AF65-F5344CB8AC3E}">
        <p14:creationId xmlns:p14="http://schemas.microsoft.com/office/powerpoint/2010/main" val="2325156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EC23-7E2B-5E8C-A166-5FF3792104E4}"/>
              </a:ext>
            </a:extLst>
          </p:cNvPr>
          <p:cNvSpPr>
            <a:spLocks noGrp="1"/>
          </p:cNvSpPr>
          <p:nvPr>
            <p:ph type="title"/>
          </p:nvPr>
        </p:nvSpPr>
        <p:spPr>
          <a:xfrm>
            <a:off x="667512" y="1260124"/>
            <a:ext cx="4654296" cy="1004010"/>
          </a:xfrm>
        </p:spPr>
        <p:txBody>
          <a:bodyPr anchor="t">
            <a:normAutofit/>
          </a:bodyPr>
          <a:lstStyle/>
          <a:p>
            <a:r>
              <a:rPr lang="en-US" sz="3100"/>
              <a:t>Roles, Responsibilities and Policy Governance</a:t>
            </a:r>
          </a:p>
        </p:txBody>
      </p:sp>
      <p:sp>
        <p:nvSpPr>
          <p:cNvPr id="4" name="Slide Number Placeholder 3">
            <a:extLst>
              <a:ext uri="{FF2B5EF4-FFF2-40B4-BE49-F238E27FC236}">
                <a16:creationId xmlns:a16="http://schemas.microsoft.com/office/drawing/2014/main" id="{1641ACA5-21C4-F1F6-A52F-CAEFFE9CF9E3}"/>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13</a:t>
            </a:fld>
            <a:endParaRPr lang="en-US"/>
          </a:p>
        </p:txBody>
      </p:sp>
      <p:sp>
        <p:nvSpPr>
          <p:cNvPr id="5" name="Footer Placeholder 4">
            <a:extLst>
              <a:ext uri="{FF2B5EF4-FFF2-40B4-BE49-F238E27FC236}">
                <a16:creationId xmlns:a16="http://schemas.microsoft.com/office/drawing/2014/main" id="{2E1DA966-D034-FE7B-67A9-A9E7D347C5B7}"/>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
        <p:nvSpPr>
          <p:cNvPr id="3" name="Content Placeholder 2">
            <a:extLst>
              <a:ext uri="{FF2B5EF4-FFF2-40B4-BE49-F238E27FC236}">
                <a16:creationId xmlns:a16="http://schemas.microsoft.com/office/drawing/2014/main" id="{96A39598-0449-E7B6-58D5-CFDA99A0A52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9" y="1260123"/>
            <a:ext cx="5882639" cy="5020056"/>
          </a:xfrm>
        </p:spPr>
        <p:txBody>
          <a:bodyPr>
            <a:normAutofit/>
          </a:bodyPr>
          <a:lstStyle/>
          <a:p>
            <a:pPr marL="0" indent="0">
              <a:spcBef>
                <a:spcPts val="2500"/>
              </a:spcBef>
              <a:buFont typeface="Arial" panose="020B0604020202020204" pitchFamily="34" charset="0"/>
              <a:buNone/>
            </a:pPr>
            <a:r>
              <a:rPr lang="en-US" b="1"/>
              <a:t>Governance and Accountability</a:t>
            </a:r>
          </a:p>
          <a:p>
            <a:pPr marL="0" lvl="1" indent="0">
              <a:buFont typeface="Arial" panose="020B0604020202020204" pitchFamily="34" charset="0"/>
              <a:buNone/>
            </a:pPr>
            <a:r>
              <a:rPr lang="en-US"/>
              <a:t>University Executive holds overall accountability, ensuring the strategy aligns with institutional priorities and resources.</a:t>
            </a:r>
          </a:p>
          <a:p>
            <a:pPr marL="0" indent="0">
              <a:spcBef>
                <a:spcPts val="2500"/>
              </a:spcBef>
              <a:buFont typeface="Arial" panose="020B0604020202020204" pitchFamily="34" charset="0"/>
              <a:buNone/>
            </a:pPr>
            <a:r>
              <a:rPr lang="en-US" b="1"/>
              <a:t>Operational Leadership</a:t>
            </a:r>
          </a:p>
          <a:p>
            <a:pPr marL="0" lvl="1" indent="0">
              <a:buFont typeface="Arial" panose="020B0604020202020204" pitchFamily="34" charset="0"/>
              <a:buNone/>
            </a:pPr>
            <a:r>
              <a:rPr lang="en-US"/>
              <a:t>A Sustainability Lead coordinates implementation with academic, estates, and professional services teams for effective delivery.</a:t>
            </a:r>
          </a:p>
          <a:p>
            <a:pPr marL="0" indent="0">
              <a:spcBef>
                <a:spcPts val="2500"/>
              </a:spcBef>
              <a:buFont typeface="Arial" panose="020B0604020202020204" pitchFamily="34" charset="0"/>
              <a:buNone/>
            </a:pPr>
            <a:r>
              <a:rPr lang="en-US" b="1"/>
              <a:t>Steering Group Oversight</a:t>
            </a:r>
          </a:p>
          <a:p>
            <a:pPr marL="0" lvl="1" indent="0">
              <a:buFont typeface="Arial" panose="020B0604020202020204" pitchFamily="34" charset="0"/>
              <a:buNone/>
            </a:pPr>
            <a:r>
              <a:rPr lang="en-US"/>
              <a:t>Cross-university Sustainability Steering Group monitors progress and ensures compliance with environmental standards and frameworks.</a:t>
            </a:r>
          </a:p>
          <a:p>
            <a:pPr marL="0" indent="0">
              <a:spcBef>
                <a:spcPts val="2500"/>
              </a:spcBef>
              <a:buFont typeface="Arial" panose="020B0604020202020204" pitchFamily="34" charset="0"/>
              <a:buNone/>
            </a:pPr>
            <a:r>
              <a:rPr lang="en-US" b="1"/>
              <a:t>Community Engagement and Roles</a:t>
            </a:r>
          </a:p>
          <a:p>
            <a:pPr marL="0" lvl="1" indent="0">
              <a:buFont typeface="Arial" panose="020B0604020202020204" pitchFamily="34" charset="0"/>
              <a:buNone/>
            </a:pPr>
            <a:r>
              <a:rPr lang="en-US"/>
              <a:t>Academic departments embed sustainability in curricula; students actively participate in projects and governance.</a:t>
            </a:r>
          </a:p>
        </p:txBody>
      </p:sp>
      <p:pic>
        <p:nvPicPr>
          <p:cNvPr id="11" name="Picture Placeholder 10">
            <a:extLst>
              <a:ext uri="{FF2B5EF4-FFF2-40B4-BE49-F238E27FC236}">
                <a16:creationId xmlns:a16="http://schemas.microsoft.com/office/drawing/2014/main" id="{56255762-1333-D3BF-D159-5ABF39C1D15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014" r="8014"/>
          <a:stretch>
            <a:fillRect/>
          </a:stretch>
        </p:blipFill>
        <p:spPr>
          <a:prstGeom prst="rect">
            <a:avLst/>
          </a:prstGeom>
          <a:blipFill>
            <a:blip r:embed="rId4">
              <a:alphaModFix amt="60000"/>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2457672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01F8-3EED-B47A-77C7-5D1F32E19745}"/>
              </a:ext>
            </a:extLst>
          </p:cNvPr>
          <p:cNvSpPr>
            <a:spLocks noGrp="1"/>
          </p:cNvSpPr>
          <p:nvPr>
            <p:ph type="ctrTitle"/>
          </p:nvPr>
        </p:nvSpPr>
        <p:spPr>
          <a:xfrm>
            <a:off x="667512" y="1417671"/>
            <a:ext cx="7909560" cy="4906929"/>
          </a:xfrm>
        </p:spPr>
        <p:txBody>
          <a:bodyPr anchor="b">
            <a:normAutofit/>
          </a:bodyPr>
          <a:lstStyle/>
          <a:p>
            <a:r>
              <a:rPr lang="en-US"/>
              <a:t>Review and Continuous Improvement</a:t>
            </a:r>
          </a:p>
        </p:txBody>
      </p:sp>
      <p:sp>
        <p:nvSpPr>
          <p:cNvPr id="4" name="Slide Number Placeholder 3">
            <a:extLst>
              <a:ext uri="{FF2B5EF4-FFF2-40B4-BE49-F238E27FC236}">
                <a16:creationId xmlns:a16="http://schemas.microsoft.com/office/drawing/2014/main" id="{DD8BFAB3-2C6A-1882-DB96-94BF1A9D228A}"/>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14</a:t>
            </a:fld>
            <a:endParaRPr lang="en-US"/>
          </a:p>
        </p:txBody>
      </p:sp>
      <p:sp>
        <p:nvSpPr>
          <p:cNvPr id="5" name="Footer Placeholder 4">
            <a:extLst>
              <a:ext uri="{FF2B5EF4-FFF2-40B4-BE49-F238E27FC236}">
                <a16:creationId xmlns:a16="http://schemas.microsoft.com/office/drawing/2014/main" id="{47E20EDA-5EFA-66F7-04B3-230E93CECCCE}"/>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Tree>
    <p:extLst>
      <p:ext uri="{BB962C8B-B14F-4D97-AF65-F5344CB8AC3E}">
        <p14:creationId xmlns:p14="http://schemas.microsoft.com/office/powerpoint/2010/main" val="4287379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811C-F54D-1FD8-9789-72B5842C9CF8}"/>
              </a:ext>
            </a:extLst>
          </p:cNvPr>
          <p:cNvSpPr>
            <a:spLocks noGrp="1"/>
          </p:cNvSpPr>
          <p:nvPr>
            <p:ph type="title"/>
          </p:nvPr>
        </p:nvSpPr>
        <p:spPr>
          <a:xfrm>
            <a:off x="667512" y="1260124"/>
            <a:ext cx="4654296" cy="1004010"/>
          </a:xfrm>
        </p:spPr>
        <p:txBody>
          <a:bodyPr anchor="t">
            <a:normAutofit/>
          </a:bodyPr>
          <a:lstStyle/>
          <a:p>
            <a:r>
              <a:rPr lang="en-US" sz="2800"/>
              <a:t>Monitoring, Review and Continuous Improvement</a:t>
            </a:r>
          </a:p>
        </p:txBody>
      </p:sp>
      <p:sp>
        <p:nvSpPr>
          <p:cNvPr id="4" name="Slide Number Placeholder 3">
            <a:extLst>
              <a:ext uri="{FF2B5EF4-FFF2-40B4-BE49-F238E27FC236}">
                <a16:creationId xmlns:a16="http://schemas.microsoft.com/office/drawing/2014/main" id="{8EE966F1-0320-2E29-FCB3-95B61287BE68}"/>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15</a:t>
            </a:fld>
            <a:endParaRPr lang="en-US"/>
          </a:p>
        </p:txBody>
      </p:sp>
      <p:sp>
        <p:nvSpPr>
          <p:cNvPr id="5" name="Footer Placeholder 4">
            <a:extLst>
              <a:ext uri="{FF2B5EF4-FFF2-40B4-BE49-F238E27FC236}">
                <a16:creationId xmlns:a16="http://schemas.microsoft.com/office/drawing/2014/main" id="{F35FABD4-F1BA-ADC4-C649-7087DA8AC6C0}"/>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
        <p:nvSpPr>
          <p:cNvPr id="3" name="Content Placeholder 2">
            <a:extLst>
              <a:ext uri="{FF2B5EF4-FFF2-40B4-BE49-F238E27FC236}">
                <a16:creationId xmlns:a16="http://schemas.microsoft.com/office/drawing/2014/main" id="{5131C40E-7E9B-CDD8-D72E-D26B0178639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9" y="1260123"/>
            <a:ext cx="5882639" cy="5020056"/>
          </a:xfrm>
        </p:spPr>
        <p:txBody>
          <a:bodyPr>
            <a:normAutofit/>
          </a:bodyPr>
          <a:lstStyle/>
          <a:p>
            <a:pPr marL="0" indent="0">
              <a:spcBef>
                <a:spcPts val="2500"/>
              </a:spcBef>
              <a:buFont typeface="Arial" panose="020B0604020202020204" pitchFamily="34" charset="0"/>
              <a:buNone/>
            </a:pPr>
            <a:r>
              <a:rPr lang="en-US" b="1"/>
              <a:t>Annual Data Monitoring</a:t>
            </a:r>
          </a:p>
          <a:p>
            <a:pPr marL="0" lvl="1" indent="0">
              <a:buFont typeface="Arial" panose="020B0604020202020204" pitchFamily="34" charset="0"/>
              <a:buNone/>
            </a:pPr>
            <a:r>
              <a:rPr lang="en-US"/>
              <a:t>Performance data is collected yearly to track progress, identify risks, and enable corrective actions.</a:t>
            </a:r>
          </a:p>
          <a:p>
            <a:pPr marL="0" indent="0">
              <a:spcBef>
                <a:spcPts val="2500"/>
              </a:spcBef>
              <a:buFont typeface="Arial" panose="020B0604020202020204" pitchFamily="34" charset="0"/>
              <a:buNone/>
            </a:pPr>
            <a:r>
              <a:rPr lang="en-US" b="1"/>
              <a:t>Sustainability Performance Summary</a:t>
            </a:r>
          </a:p>
          <a:p>
            <a:pPr marL="0" lvl="1" indent="0">
              <a:buFont typeface="Arial" panose="020B0604020202020204" pitchFamily="34" charset="0"/>
              <a:buNone/>
            </a:pPr>
            <a:r>
              <a:rPr lang="en-US"/>
              <a:t>An annual summary highlights achievements, challenges, and future priorities shared with staff and students.</a:t>
            </a:r>
          </a:p>
          <a:p>
            <a:pPr marL="0" indent="0">
              <a:spcBef>
                <a:spcPts val="2500"/>
              </a:spcBef>
              <a:buFont typeface="Arial" panose="020B0604020202020204" pitchFamily="34" charset="0"/>
              <a:buNone/>
            </a:pPr>
            <a:r>
              <a:rPr lang="en-US" b="1"/>
              <a:t>Periodic Formal Review</a:t>
            </a:r>
          </a:p>
          <a:p>
            <a:pPr marL="0" lvl="1" indent="0">
              <a:buFont typeface="Arial" panose="020B0604020202020204" pitchFamily="34" charset="0"/>
              <a:buNone/>
            </a:pPr>
            <a:r>
              <a:rPr lang="en-US"/>
              <a:t>Strategy undergoes formal review every three years or as needed based on legislation or priorities.</a:t>
            </a:r>
          </a:p>
          <a:p>
            <a:pPr marL="0" indent="0">
              <a:spcBef>
                <a:spcPts val="2500"/>
              </a:spcBef>
              <a:buFont typeface="Arial" panose="020B0604020202020204" pitchFamily="34" charset="0"/>
              <a:buNone/>
            </a:pPr>
            <a:r>
              <a:rPr lang="en-US" b="1"/>
              <a:t>Engagement and Continuous Improvement</a:t>
            </a:r>
          </a:p>
          <a:p>
            <a:pPr marL="0" lvl="1" indent="0">
              <a:buFont typeface="Arial" panose="020B0604020202020204" pitchFamily="34" charset="0"/>
              <a:buNone/>
            </a:pPr>
            <a:r>
              <a:rPr lang="en-US"/>
              <a:t>Feedback from stakeholders ensures the strategy remains relevant, inclusive, and drives long-term improvement.</a:t>
            </a:r>
          </a:p>
        </p:txBody>
      </p:sp>
      <p:pic>
        <p:nvPicPr>
          <p:cNvPr id="11" name="Picture Placeholder 10">
            <a:extLst>
              <a:ext uri="{FF2B5EF4-FFF2-40B4-BE49-F238E27FC236}">
                <a16:creationId xmlns:a16="http://schemas.microsoft.com/office/drawing/2014/main" id="{F67BA5E1-2869-5229-2DE7-498F4EC76D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013" r="8013"/>
          <a:stretch>
            <a:fillRect/>
          </a:stretch>
        </p:blipFill>
        <p:spPr>
          <a:prstGeom prst="rect">
            <a:avLst/>
          </a:prstGeom>
          <a:blipFill>
            <a:blip r:embed="rId4">
              <a:alphaModFix amt="60000"/>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719069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F02E-8067-3590-41E8-44D7B4143BB7}"/>
              </a:ext>
            </a:extLst>
          </p:cNvPr>
          <p:cNvSpPr>
            <a:spLocks noGrp="1"/>
          </p:cNvSpPr>
          <p:nvPr>
            <p:ph type="ctrTitle"/>
          </p:nvPr>
        </p:nvSpPr>
        <p:spPr>
          <a:xfrm>
            <a:off x="667512" y="1417671"/>
            <a:ext cx="7909560" cy="4906929"/>
          </a:xfrm>
        </p:spPr>
        <p:txBody>
          <a:bodyPr anchor="b">
            <a:normAutofit/>
          </a:bodyPr>
          <a:lstStyle/>
          <a:p>
            <a:r>
              <a:rPr lang="en-US"/>
              <a:t>Strategic Context and Vision</a:t>
            </a:r>
          </a:p>
        </p:txBody>
      </p:sp>
      <p:sp>
        <p:nvSpPr>
          <p:cNvPr id="4" name="Slide Number Placeholder 3">
            <a:extLst>
              <a:ext uri="{FF2B5EF4-FFF2-40B4-BE49-F238E27FC236}">
                <a16:creationId xmlns:a16="http://schemas.microsoft.com/office/drawing/2014/main" id="{35C167E6-2FBD-88CE-91B7-FFBCEDCECFAC}"/>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C1C08090-B0E9-BA3A-CF02-43473F32F4EC}"/>
              </a:ext>
            </a:extLst>
          </p:cNvPr>
          <p:cNvSpPr>
            <a:spLocks noGrp="1"/>
          </p:cNvSpPr>
          <p:nvPr>
            <p:ph type="ftr" sz="quarter" idx="15"/>
          </p:nvPr>
        </p:nvSpPr>
        <p:spPr>
          <a:xfrm>
            <a:off x="934122" y="181066"/>
            <a:ext cx="3144101"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Next LT Pro"/>
                <a:ea typeface="+mn-ea"/>
                <a:cs typeface="+mn-cs"/>
              </a:rPr>
              <a:t>AUB Saff and Student Engagement Strategy</a:t>
            </a:r>
          </a:p>
        </p:txBody>
      </p:sp>
    </p:spTree>
    <p:extLst>
      <p:ext uri="{BB962C8B-B14F-4D97-AF65-F5344CB8AC3E}">
        <p14:creationId xmlns:p14="http://schemas.microsoft.com/office/powerpoint/2010/main" val="1582884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BEB5-C78C-EA8C-FA8F-E1C4937A35B5}"/>
              </a:ext>
            </a:extLst>
          </p:cNvPr>
          <p:cNvSpPr>
            <a:spLocks noGrp="1"/>
          </p:cNvSpPr>
          <p:nvPr>
            <p:ph type="title"/>
          </p:nvPr>
        </p:nvSpPr>
        <p:spPr>
          <a:xfrm>
            <a:off x="667512" y="1260124"/>
            <a:ext cx="4654296" cy="1004010"/>
          </a:xfrm>
        </p:spPr>
        <p:txBody>
          <a:bodyPr anchor="t">
            <a:normAutofit/>
          </a:bodyPr>
          <a:lstStyle/>
          <a:p>
            <a:r>
              <a:rPr lang="en-US" sz="3700"/>
              <a:t>Vision, Purpose and Policy Context</a:t>
            </a:r>
          </a:p>
        </p:txBody>
      </p:sp>
      <p:sp>
        <p:nvSpPr>
          <p:cNvPr id="4" name="Slide Number Placeholder 3">
            <a:extLst>
              <a:ext uri="{FF2B5EF4-FFF2-40B4-BE49-F238E27FC236}">
                <a16:creationId xmlns:a16="http://schemas.microsoft.com/office/drawing/2014/main" id="{0FBA5B13-C94F-7942-24F4-89BD9F83E126}"/>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3</a:t>
            </a:fld>
            <a:endParaRPr lang="en-US"/>
          </a:p>
        </p:txBody>
      </p:sp>
      <p:sp>
        <p:nvSpPr>
          <p:cNvPr id="5" name="Footer Placeholder 4">
            <a:extLst>
              <a:ext uri="{FF2B5EF4-FFF2-40B4-BE49-F238E27FC236}">
                <a16:creationId xmlns:a16="http://schemas.microsoft.com/office/drawing/2014/main" id="{5D59B824-AAFC-C3EF-290B-6B06ED2E4619}"/>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GB" dirty="0"/>
              <a:t>AUB Saff and Student Engagement Strategy</a:t>
            </a:r>
          </a:p>
        </p:txBody>
      </p:sp>
      <p:sp>
        <p:nvSpPr>
          <p:cNvPr id="3" name="Content Placeholder 2">
            <a:extLst>
              <a:ext uri="{FF2B5EF4-FFF2-40B4-BE49-F238E27FC236}">
                <a16:creationId xmlns:a16="http://schemas.microsoft.com/office/drawing/2014/main" id="{A462F2AA-AA75-3686-0BD3-1943B183E00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9" y="1260123"/>
            <a:ext cx="5882639" cy="5020056"/>
          </a:xfrm>
        </p:spPr>
        <p:txBody>
          <a:bodyPr>
            <a:normAutofit/>
          </a:bodyPr>
          <a:lstStyle/>
          <a:p>
            <a:pPr marL="0" indent="0">
              <a:spcBef>
                <a:spcPts val="2500"/>
              </a:spcBef>
              <a:buFont typeface="Arial" panose="020B0604020202020204" pitchFamily="34" charset="0"/>
              <a:buNone/>
            </a:pPr>
            <a:r>
              <a:rPr lang="en-US" b="1"/>
              <a:t>Institutional Sustainability Commitment</a:t>
            </a:r>
          </a:p>
          <a:p>
            <a:pPr marL="0" lvl="1" indent="0">
              <a:buFont typeface="Arial" panose="020B0604020202020204" pitchFamily="34" charset="0"/>
              <a:buNone/>
            </a:pPr>
            <a:r>
              <a:rPr lang="en-US"/>
              <a:t>AUB commits to embedding sustainability into learning, teaching, creative practice, and campus life.</a:t>
            </a:r>
          </a:p>
          <a:p>
            <a:pPr marL="0" indent="0">
              <a:spcBef>
                <a:spcPts val="2500"/>
              </a:spcBef>
              <a:buFont typeface="Arial" panose="020B0604020202020204" pitchFamily="34" charset="0"/>
              <a:buNone/>
            </a:pPr>
            <a:r>
              <a:rPr lang="en-US" b="1"/>
              <a:t>Strategic Framework and Policy</a:t>
            </a:r>
          </a:p>
          <a:p>
            <a:pPr marL="0" lvl="1" indent="0">
              <a:buFont typeface="Arial" panose="020B0604020202020204" pitchFamily="34" charset="0"/>
              <a:buNone/>
            </a:pPr>
            <a:r>
              <a:rPr lang="en-US"/>
              <a:t>The strategy sets a flexible, institution-wide framework aligning with environmental and carbon reduction goals.</a:t>
            </a:r>
          </a:p>
          <a:p>
            <a:pPr marL="0" indent="0">
              <a:spcBef>
                <a:spcPts val="2500"/>
              </a:spcBef>
              <a:buFont typeface="Arial" panose="020B0604020202020204" pitchFamily="34" charset="0"/>
              <a:buNone/>
            </a:pPr>
            <a:r>
              <a:rPr lang="en-US" b="1"/>
              <a:t>Vision for Sustainable Creative Education</a:t>
            </a:r>
          </a:p>
          <a:p>
            <a:pPr marL="0" lvl="1" indent="0">
              <a:buFont typeface="Arial" panose="020B0604020202020204" pitchFamily="34" charset="0"/>
              <a:buNone/>
            </a:pPr>
            <a:r>
              <a:rPr lang="en-US"/>
              <a:t>AUB aims to lead in sustainable creative education, embedding eco-conscious practices across disciplines.</a:t>
            </a:r>
          </a:p>
          <a:p>
            <a:pPr marL="0" indent="0">
              <a:spcBef>
                <a:spcPts val="2500"/>
              </a:spcBef>
              <a:buFont typeface="Arial" panose="020B0604020202020204" pitchFamily="34" charset="0"/>
              <a:buNone/>
            </a:pPr>
            <a:r>
              <a:rPr lang="en-US" b="1"/>
              <a:t>Inclusive Policy Scope and Review</a:t>
            </a:r>
          </a:p>
          <a:p>
            <a:pPr marL="0" lvl="1" indent="0">
              <a:buFont typeface="Arial" panose="020B0604020202020204" pitchFamily="34" charset="0"/>
              <a:buNone/>
            </a:pPr>
            <a:r>
              <a:rPr lang="en-US"/>
              <a:t>The policy covers all staff and students, complementing other institutional policies with regular reviews.</a:t>
            </a:r>
          </a:p>
        </p:txBody>
      </p:sp>
      <p:pic>
        <p:nvPicPr>
          <p:cNvPr id="11" name="Picture Placeholder 10">
            <a:extLst>
              <a:ext uri="{FF2B5EF4-FFF2-40B4-BE49-F238E27FC236}">
                <a16:creationId xmlns:a16="http://schemas.microsoft.com/office/drawing/2014/main" id="{C7DA4E18-328A-EAA5-3F6B-51FD30E4C02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018" r="8018"/>
          <a:stretch>
            <a:fillRect/>
          </a:stretch>
        </p:blipFill>
        <p:spPr>
          <a:prstGeom prst="rect">
            <a:avLst/>
          </a:prstGeom>
          <a:blipFill>
            <a:blip r:embed="rId4">
              <a:alphaModFix amt="60000"/>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1330261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2FE3-C302-8B7D-CFF3-328AB68CD4D9}"/>
              </a:ext>
            </a:extLst>
          </p:cNvPr>
          <p:cNvSpPr>
            <a:spLocks noGrp="1"/>
          </p:cNvSpPr>
          <p:nvPr>
            <p:ph type="ctrTitle"/>
          </p:nvPr>
        </p:nvSpPr>
        <p:spPr>
          <a:xfrm>
            <a:off x="667512" y="1417671"/>
            <a:ext cx="7909560" cy="4906929"/>
          </a:xfrm>
        </p:spPr>
        <p:txBody>
          <a:bodyPr anchor="b">
            <a:normAutofit/>
          </a:bodyPr>
          <a:lstStyle/>
          <a:p>
            <a:r>
              <a:rPr lang="en-US"/>
              <a:t>Framework Alignment</a:t>
            </a:r>
          </a:p>
        </p:txBody>
      </p:sp>
      <p:sp>
        <p:nvSpPr>
          <p:cNvPr id="4" name="Slide Number Placeholder 3">
            <a:extLst>
              <a:ext uri="{FF2B5EF4-FFF2-40B4-BE49-F238E27FC236}">
                <a16:creationId xmlns:a16="http://schemas.microsoft.com/office/drawing/2014/main" id="{EB0E1BBE-C717-2C34-C0B1-4246BD185809}"/>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4</a:t>
            </a:fld>
            <a:endParaRPr lang="en-US"/>
          </a:p>
        </p:txBody>
      </p:sp>
      <p:sp>
        <p:nvSpPr>
          <p:cNvPr id="5" name="Footer Placeholder 4">
            <a:extLst>
              <a:ext uri="{FF2B5EF4-FFF2-40B4-BE49-F238E27FC236}">
                <a16:creationId xmlns:a16="http://schemas.microsoft.com/office/drawing/2014/main" id="{5CDD1E9E-FFE9-798A-40B8-D3723648B5C3}"/>
              </a:ext>
            </a:extLst>
          </p:cNvPr>
          <p:cNvSpPr>
            <a:spLocks noGrp="1"/>
          </p:cNvSpPr>
          <p:nvPr>
            <p:ph type="ftr" sz="quarter" idx="15"/>
          </p:nvPr>
        </p:nvSpPr>
        <p:spPr>
          <a:xfrm>
            <a:off x="934122" y="181066"/>
            <a:ext cx="3144101"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Next LT Pro"/>
                <a:ea typeface="+mn-ea"/>
                <a:cs typeface="+mn-cs"/>
              </a:rPr>
              <a:t>AUB Saff and Student Engagement Strategy</a:t>
            </a:r>
          </a:p>
        </p:txBody>
      </p:sp>
    </p:spTree>
    <p:extLst>
      <p:ext uri="{BB962C8B-B14F-4D97-AF65-F5344CB8AC3E}">
        <p14:creationId xmlns:p14="http://schemas.microsoft.com/office/powerpoint/2010/main" val="1221358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CE44-C182-496E-4E7A-CEE64831F9D6}"/>
              </a:ext>
            </a:extLst>
          </p:cNvPr>
          <p:cNvSpPr>
            <a:spLocks noGrp="1"/>
          </p:cNvSpPr>
          <p:nvPr>
            <p:ph type="title"/>
          </p:nvPr>
        </p:nvSpPr>
        <p:spPr>
          <a:xfrm>
            <a:off x="667512" y="1260121"/>
            <a:ext cx="10872216" cy="1004011"/>
          </a:xfrm>
        </p:spPr>
        <p:txBody>
          <a:bodyPr anchor="b">
            <a:normAutofit/>
          </a:bodyPr>
          <a:lstStyle/>
          <a:p>
            <a:r>
              <a:rPr lang="en-US"/>
              <a:t>Alignment with EAUC, AUDE and ISO 14001</a:t>
            </a:r>
          </a:p>
        </p:txBody>
      </p:sp>
      <p:sp>
        <p:nvSpPr>
          <p:cNvPr id="3" name="Slide Number Placeholder 2">
            <a:extLst>
              <a:ext uri="{FF2B5EF4-FFF2-40B4-BE49-F238E27FC236}">
                <a16:creationId xmlns:a16="http://schemas.microsoft.com/office/drawing/2014/main" id="{E26D901D-C42D-E50A-68B8-B912C43AD747}"/>
              </a:ext>
            </a:extLst>
          </p:cNvPr>
          <p:cNvSpPr>
            <a:spLocks noGrp="1"/>
          </p:cNvSpPr>
          <p:nvPr>
            <p:ph type="sldNum" sz="quarter" idx="12"/>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5</a:t>
            </a:fld>
            <a:endParaRPr lang="en-US"/>
          </a:p>
        </p:txBody>
      </p:sp>
      <p:sp>
        <p:nvSpPr>
          <p:cNvPr id="4" name="Footer Placeholder 3">
            <a:extLst>
              <a:ext uri="{FF2B5EF4-FFF2-40B4-BE49-F238E27FC236}">
                <a16:creationId xmlns:a16="http://schemas.microsoft.com/office/drawing/2014/main" id="{74BEA914-E3FF-A92B-6E24-139A1CA8CF76}"/>
              </a:ext>
            </a:extLst>
          </p:cNvPr>
          <p:cNvSpPr>
            <a:spLocks noGrp="1"/>
          </p:cNvSpPr>
          <p:nvPr>
            <p:ph type="ftr" sz="quarter" idx="11"/>
          </p:nvPr>
        </p:nvSpPr>
        <p:spPr>
          <a:xfrm>
            <a:off x="934122" y="181066"/>
            <a:ext cx="3144101" cy="365125"/>
          </a:xfrm>
        </p:spPr>
        <p:txBody>
          <a:bodyPr anchor="ctr">
            <a:normAutofit/>
          </a:bodyPr>
          <a:lstStyle/>
          <a:p>
            <a:pPr>
              <a:spcAft>
                <a:spcPts val="600"/>
              </a:spcAft>
            </a:pPr>
            <a:r>
              <a:rPr lang="en-US" dirty="0"/>
              <a:t>AUB Saff and Student Engagement Strategy</a:t>
            </a:r>
          </a:p>
        </p:txBody>
      </p:sp>
      <p:graphicFrame>
        <p:nvGraphicFramePr>
          <p:cNvPr id="8" name="Content Placeholder 7">
            <a:extLst>
              <a:ext uri="{FF2B5EF4-FFF2-40B4-BE49-F238E27FC236}">
                <a16:creationId xmlns:a16="http://schemas.microsoft.com/office/drawing/2014/main" id="{08177AD6-6A05-4BDB-8D7F-1A6D647320AC}"/>
              </a:ext>
            </a:extLst>
          </p:cNvPr>
          <p:cNvGraphicFramePr>
            <a:graphicFrameLocks noGrp="1"/>
          </p:cNvGraphicFramePr>
          <p:nvPr>
            <p:ph idx="1"/>
          </p:nvPr>
        </p:nvGraphicFramePr>
        <p:xfrm>
          <a:off x="667512" y="2599070"/>
          <a:ext cx="10856977" cy="3666133"/>
        </p:xfrm>
        <a:graphic>
          <a:graphicData uri="http://schemas.openxmlformats.org/drawingml/2006/table">
            <a:tbl>
              <a:tblPr firstRow="1" bandRow="1">
                <a:tableStyleId>{5C22544A-7EE6-4342-B048-85BDC9FD1C3A}</a:tableStyleId>
              </a:tblPr>
              <a:tblGrid>
                <a:gridCol w="2651516">
                  <a:extLst>
                    <a:ext uri="{9D8B030D-6E8A-4147-A177-3AD203B41FA5}">
                      <a16:colId xmlns:a16="http://schemas.microsoft.com/office/drawing/2014/main" val="181104678"/>
                    </a:ext>
                  </a:extLst>
                </a:gridCol>
                <a:gridCol w="4076342">
                  <a:extLst>
                    <a:ext uri="{9D8B030D-6E8A-4147-A177-3AD203B41FA5}">
                      <a16:colId xmlns:a16="http://schemas.microsoft.com/office/drawing/2014/main" val="3860348389"/>
                    </a:ext>
                  </a:extLst>
                </a:gridCol>
                <a:gridCol w="4129119">
                  <a:extLst>
                    <a:ext uri="{9D8B030D-6E8A-4147-A177-3AD203B41FA5}">
                      <a16:colId xmlns:a16="http://schemas.microsoft.com/office/drawing/2014/main" val="4047120013"/>
                    </a:ext>
                  </a:extLst>
                </a:gridCol>
              </a:tblGrid>
              <a:tr h="453118">
                <a:tc>
                  <a:txBody>
                    <a:bodyPr/>
                    <a:lstStyle/>
                    <a:p>
                      <a:pPr>
                        <a:buNone/>
                      </a:pPr>
                      <a:r>
                        <a:rPr lang="en-US" sz="2000"/>
                        <a:t>Framework</a:t>
                      </a:r>
                    </a:p>
                  </a:txBody>
                  <a:tcPr marL="102981" marR="102981" marT="51491" marB="51491" anchor="ctr"/>
                </a:tc>
                <a:tc>
                  <a:txBody>
                    <a:bodyPr/>
                    <a:lstStyle/>
                    <a:p>
                      <a:pPr>
                        <a:buNone/>
                      </a:pPr>
                      <a:r>
                        <a:rPr lang="en-US" sz="2000"/>
                        <a:t>Key Focus Areas</a:t>
                      </a:r>
                    </a:p>
                  </a:txBody>
                  <a:tcPr marL="102981" marR="102981" marT="51491" marB="51491" anchor="ctr"/>
                </a:tc>
                <a:tc>
                  <a:txBody>
                    <a:bodyPr/>
                    <a:lstStyle/>
                    <a:p>
                      <a:pPr>
                        <a:buNone/>
                      </a:pPr>
                      <a:r>
                        <a:rPr lang="en-US" sz="2000"/>
                        <a:t>Strategy Alignment</a:t>
                      </a:r>
                    </a:p>
                  </a:txBody>
                  <a:tcPr marL="102981" marR="102981" marT="51491" marB="51491" anchor="ctr"/>
                </a:tc>
                <a:extLst>
                  <a:ext uri="{0D108BD9-81ED-4DB2-BD59-A6C34878D82A}">
                    <a16:rowId xmlns:a16="http://schemas.microsoft.com/office/drawing/2014/main" val="2483956482"/>
                  </a:ext>
                </a:extLst>
              </a:tr>
              <a:tr h="1071005">
                <a:tc>
                  <a:txBody>
                    <a:bodyPr/>
                    <a:lstStyle/>
                    <a:p>
                      <a:pPr>
                        <a:buNone/>
                      </a:pPr>
                      <a:r>
                        <a:rPr lang="en-US" sz="2000"/>
                        <a:t>EAUC</a:t>
                      </a:r>
                    </a:p>
                  </a:txBody>
                  <a:tcPr marL="102981" marR="102981" marT="51491" marB="51491" anchor="ctr"/>
                </a:tc>
                <a:tc>
                  <a:txBody>
                    <a:bodyPr/>
                    <a:lstStyle/>
                    <a:p>
                      <a:pPr>
                        <a:buNone/>
                      </a:pPr>
                      <a:r>
                        <a:rPr lang="en-US" sz="2000"/>
                        <a:t>Leadership, Learning, Engagement</a:t>
                      </a:r>
                    </a:p>
                  </a:txBody>
                  <a:tcPr marL="102981" marR="102981" marT="51491" marB="51491" anchor="ctr"/>
                </a:tc>
                <a:tc>
                  <a:txBody>
                    <a:bodyPr/>
                    <a:lstStyle/>
                    <a:p>
                      <a:pPr>
                        <a:buNone/>
                      </a:pPr>
                      <a:r>
                        <a:rPr lang="en-US" sz="2000"/>
                        <a:t>Curriculum integration, staff and student leadership, sustainability culture</a:t>
                      </a:r>
                    </a:p>
                  </a:txBody>
                  <a:tcPr marL="102981" marR="102981" marT="51491" marB="51491" anchor="ctr"/>
                </a:tc>
                <a:extLst>
                  <a:ext uri="{0D108BD9-81ED-4DB2-BD59-A6C34878D82A}">
                    <a16:rowId xmlns:a16="http://schemas.microsoft.com/office/drawing/2014/main" val="2492662181"/>
                  </a:ext>
                </a:extLst>
              </a:tr>
              <a:tr h="1071005">
                <a:tc>
                  <a:txBody>
                    <a:bodyPr/>
                    <a:lstStyle/>
                    <a:p>
                      <a:pPr>
                        <a:buNone/>
                      </a:pPr>
                      <a:r>
                        <a:rPr lang="en-US" sz="2000"/>
                        <a:t>AUDE</a:t>
                      </a:r>
                    </a:p>
                  </a:txBody>
                  <a:tcPr marL="102981" marR="102981" marT="51491" marB="51491" anchor="ctr"/>
                </a:tc>
                <a:tc>
                  <a:txBody>
                    <a:bodyPr/>
                    <a:lstStyle/>
                    <a:p>
                      <a:pPr>
                        <a:buNone/>
                      </a:pPr>
                      <a:r>
                        <a:rPr lang="en-US" sz="2000"/>
                        <a:t>Estates, Energy, Waste, Resources</a:t>
                      </a:r>
                    </a:p>
                  </a:txBody>
                  <a:tcPr marL="102981" marR="102981" marT="51491" marB="51491" anchor="ctr"/>
                </a:tc>
                <a:tc>
                  <a:txBody>
                    <a:bodyPr/>
                    <a:lstStyle/>
                    <a:p>
                      <a:pPr>
                        <a:buNone/>
                      </a:pPr>
                      <a:r>
                        <a:rPr lang="en-US" sz="2000"/>
                        <a:t>Behaviour change, materials reuse, sustainable studio and production practices</a:t>
                      </a:r>
                    </a:p>
                  </a:txBody>
                  <a:tcPr marL="102981" marR="102981" marT="51491" marB="51491" anchor="ctr"/>
                </a:tc>
                <a:extLst>
                  <a:ext uri="{0D108BD9-81ED-4DB2-BD59-A6C34878D82A}">
                    <a16:rowId xmlns:a16="http://schemas.microsoft.com/office/drawing/2014/main" val="3984899215"/>
                  </a:ext>
                </a:extLst>
              </a:tr>
              <a:tr h="1071005">
                <a:tc>
                  <a:txBody>
                    <a:bodyPr/>
                    <a:lstStyle/>
                    <a:p>
                      <a:pPr>
                        <a:buNone/>
                      </a:pPr>
                      <a:r>
                        <a:rPr lang="en-US" sz="2000"/>
                        <a:t>ISO 14001</a:t>
                      </a:r>
                    </a:p>
                  </a:txBody>
                  <a:tcPr marL="102981" marR="102981" marT="51491" marB="51491" anchor="ctr"/>
                </a:tc>
                <a:tc>
                  <a:txBody>
                    <a:bodyPr/>
                    <a:lstStyle/>
                    <a:p>
                      <a:pPr>
                        <a:buNone/>
                      </a:pPr>
                      <a:r>
                        <a:rPr lang="en-US" sz="2000"/>
                        <a:t>Environmental Management Systems</a:t>
                      </a:r>
                    </a:p>
                  </a:txBody>
                  <a:tcPr marL="102981" marR="102981" marT="51491" marB="51491" anchor="ctr"/>
                </a:tc>
                <a:tc>
                  <a:txBody>
                    <a:bodyPr/>
                    <a:lstStyle/>
                    <a:p>
                      <a:pPr>
                        <a:buNone/>
                      </a:pPr>
                      <a:r>
                        <a:rPr lang="en-US" sz="2000"/>
                        <a:t>Policy commitment, targets, monitoring, continuous improvement</a:t>
                      </a:r>
                    </a:p>
                  </a:txBody>
                  <a:tcPr marL="102981" marR="102981" marT="51491" marB="51491" anchor="ctr"/>
                </a:tc>
                <a:extLst>
                  <a:ext uri="{0D108BD9-81ED-4DB2-BD59-A6C34878D82A}">
                    <a16:rowId xmlns:a16="http://schemas.microsoft.com/office/drawing/2014/main" val="3017298021"/>
                  </a:ext>
                </a:extLst>
              </a:tr>
            </a:tbl>
          </a:graphicData>
        </a:graphic>
      </p:graphicFrame>
    </p:spTree>
    <p:extLst>
      <p:ext uri="{BB962C8B-B14F-4D97-AF65-F5344CB8AC3E}">
        <p14:creationId xmlns:p14="http://schemas.microsoft.com/office/powerpoint/2010/main" val="22156341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CE1D-BC12-60D6-D2EF-759CBE566D1F}"/>
              </a:ext>
            </a:extLst>
          </p:cNvPr>
          <p:cNvSpPr>
            <a:spLocks noGrp="1"/>
          </p:cNvSpPr>
          <p:nvPr>
            <p:ph type="ctrTitle"/>
          </p:nvPr>
        </p:nvSpPr>
        <p:spPr>
          <a:xfrm>
            <a:off x="667512" y="1417671"/>
            <a:ext cx="7909560" cy="4906929"/>
          </a:xfrm>
        </p:spPr>
        <p:txBody>
          <a:bodyPr anchor="b">
            <a:normAutofit/>
          </a:bodyPr>
          <a:lstStyle/>
          <a:p>
            <a:r>
              <a:rPr lang="en-US"/>
              <a:t>Strategic Themes</a:t>
            </a:r>
          </a:p>
        </p:txBody>
      </p:sp>
      <p:sp>
        <p:nvSpPr>
          <p:cNvPr id="4" name="Slide Number Placeholder 3">
            <a:extLst>
              <a:ext uri="{FF2B5EF4-FFF2-40B4-BE49-F238E27FC236}">
                <a16:creationId xmlns:a16="http://schemas.microsoft.com/office/drawing/2014/main" id="{D18FC1C1-BBFB-F918-F937-F7D782053302}"/>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6</a:t>
            </a:fld>
            <a:endParaRPr lang="en-US"/>
          </a:p>
        </p:txBody>
      </p:sp>
      <p:sp>
        <p:nvSpPr>
          <p:cNvPr id="5" name="Footer Placeholder 4">
            <a:extLst>
              <a:ext uri="{FF2B5EF4-FFF2-40B4-BE49-F238E27FC236}">
                <a16:creationId xmlns:a16="http://schemas.microsoft.com/office/drawing/2014/main" id="{2509F20C-932F-F555-6988-62E828147FF6}"/>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Tree>
    <p:extLst>
      <p:ext uri="{BB962C8B-B14F-4D97-AF65-F5344CB8AC3E}">
        <p14:creationId xmlns:p14="http://schemas.microsoft.com/office/powerpoint/2010/main" val="36359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5E7F-8D8B-3DBA-3090-EAA8D0A84741}"/>
              </a:ext>
            </a:extLst>
          </p:cNvPr>
          <p:cNvSpPr>
            <a:spLocks noGrp="1"/>
          </p:cNvSpPr>
          <p:nvPr>
            <p:ph type="title"/>
          </p:nvPr>
        </p:nvSpPr>
        <p:spPr>
          <a:xfrm>
            <a:off x="667512" y="1260124"/>
            <a:ext cx="4654296" cy="1004010"/>
          </a:xfrm>
        </p:spPr>
        <p:txBody>
          <a:bodyPr anchor="t">
            <a:normAutofit/>
          </a:bodyPr>
          <a:lstStyle/>
          <a:p>
            <a:r>
              <a:rPr lang="en-US" sz="2500"/>
              <a:t>Embedding Sustainability in Creative Practice and Learning</a:t>
            </a:r>
          </a:p>
        </p:txBody>
      </p:sp>
      <p:sp>
        <p:nvSpPr>
          <p:cNvPr id="4" name="Slide Number Placeholder 3">
            <a:extLst>
              <a:ext uri="{FF2B5EF4-FFF2-40B4-BE49-F238E27FC236}">
                <a16:creationId xmlns:a16="http://schemas.microsoft.com/office/drawing/2014/main" id="{E7A1DA54-F19A-657E-FEC0-C330EDE5A8AA}"/>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7</a:t>
            </a:fld>
            <a:endParaRPr lang="en-US"/>
          </a:p>
        </p:txBody>
      </p:sp>
      <p:sp>
        <p:nvSpPr>
          <p:cNvPr id="5" name="Footer Placeholder 4">
            <a:extLst>
              <a:ext uri="{FF2B5EF4-FFF2-40B4-BE49-F238E27FC236}">
                <a16:creationId xmlns:a16="http://schemas.microsoft.com/office/drawing/2014/main" id="{3DCAC7CE-278A-8F22-3717-EA129A43FE02}"/>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
        <p:nvSpPr>
          <p:cNvPr id="3" name="Content Placeholder 2">
            <a:extLst>
              <a:ext uri="{FF2B5EF4-FFF2-40B4-BE49-F238E27FC236}">
                <a16:creationId xmlns:a16="http://schemas.microsoft.com/office/drawing/2014/main" id="{3A34C9B4-4100-873B-D3A0-8E274646122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9" y="1260123"/>
            <a:ext cx="5882639" cy="5020056"/>
          </a:xfrm>
        </p:spPr>
        <p:txBody>
          <a:bodyPr>
            <a:normAutofit/>
          </a:bodyPr>
          <a:lstStyle/>
          <a:p>
            <a:pPr marL="0" indent="0">
              <a:spcBef>
                <a:spcPts val="2500"/>
              </a:spcBef>
              <a:buFont typeface="Arial" panose="020B0604020202020204" pitchFamily="34" charset="0"/>
              <a:buNone/>
            </a:pPr>
            <a:r>
              <a:rPr lang="en-US" b="1"/>
              <a:t>Sustainable Creative Practice</a:t>
            </a:r>
          </a:p>
          <a:p>
            <a:pPr marL="0" lvl="1" indent="0">
              <a:buFont typeface="Arial" panose="020B0604020202020204" pitchFamily="34" charset="0"/>
              <a:buNone/>
            </a:pPr>
            <a:r>
              <a:rPr lang="en-US"/>
              <a:t>Sustainability is integrated into studio culture and production, shared by students, staff, and technical teams.</a:t>
            </a:r>
          </a:p>
          <a:p>
            <a:pPr marL="0" indent="0">
              <a:spcBef>
                <a:spcPts val="2500"/>
              </a:spcBef>
              <a:buFont typeface="Arial" panose="020B0604020202020204" pitchFamily="34" charset="0"/>
              <a:buNone/>
            </a:pPr>
            <a:r>
              <a:rPr lang="en-US" b="1"/>
              <a:t>Curriculum Integration</a:t>
            </a:r>
          </a:p>
          <a:p>
            <a:pPr marL="0" lvl="1" indent="0">
              <a:buFont typeface="Arial" panose="020B0604020202020204" pitchFamily="34" charset="0"/>
              <a:buNone/>
            </a:pPr>
            <a:r>
              <a:rPr lang="en-US"/>
              <a:t>All courses embed sustainability learning relevant to their discipline, supported by staff development.</a:t>
            </a:r>
          </a:p>
          <a:p>
            <a:pPr marL="0" indent="0">
              <a:spcBef>
                <a:spcPts val="2500"/>
              </a:spcBef>
              <a:buFont typeface="Arial" panose="020B0604020202020204" pitchFamily="34" charset="0"/>
              <a:buNone/>
            </a:pPr>
            <a:r>
              <a:rPr lang="en-US" b="1"/>
              <a:t>Interdisciplinary Collaboration</a:t>
            </a:r>
          </a:p>
          <a:p>
            <a:pPr marL="0" lvl="1" indent="0">
              <a:buFont typeface="Arial" panose="020B0604020202020204" pitchFamily="34" charset="0"/>
              <a:buNone/>
            </a:pPr>
            <a:r>
              <a:rPr lang="en-US"/>
              <a:t>Encouraging cross-discipline projects to tackle complex sustainability challenges innovatively.</a:t>
            </a:r>
          </a:p>
          <a:p>
            <a:pPr marL="0" indent="0">
              <a:spcBef>
                <a:spcPts val="2500"/>
              </a:spcBef>
              <a:buFont typeface="Arial" panose="020B0604020202020204" pitchFamily="34" charset="0"/>
              <a:buNone/>
            </a:pPr>
            <a:r>
              <a:rPr lang="en-US" b="1"/>
              <a:t>Creative Leadership and Influence</a:t>
            </a:r>
          </a:p>
          <a:p>
            <a:pPr marL="0" lvl="1" indent="0">
              <a:buFont typeface="Arial" panose="020B0604020202020204" pitchFamily="34" charset="0"/>
              <a:buNone/>
            </a:pPr>
            <a:r>
              <a:rPr lang="en-US"/>
              <a:t>Graduates lead in environmental responsibility, shaping industry norms and cultural change.</a:t>
            </a:r>
          </a:p>
        </p:txBody>
      </p:sp>
      <p:pic>
        <p:nvPicPr>
          <p:cNvPr id="11" name="Picture Placeholder 10">
            <a:extLst>
              <a:ext uri="{FF2B5EF4-FFF2-40B4-BE49-F238E27FC236}">
                <a16:creationId xmlns:a16="http://schemas.microsoft.com/office/drawing/2014/main" id="{0686182D-89F8-478E-DD64-9CE54398B2C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533" b="23533"/>
          <a:stretch>
            <a:fillRect/>
          </a:stretch>
        </p:blipFill>
        <p:spPr>
          <a:prstGeom prst="rect">
            <a:avLst/>
          </a:prstGeom>
          <a:blipFill>
            <a:blip r:embed="rId4">
              <a:alphaModFix amt="60000"/>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966239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5CB0-B7B0-BEE9-1CF6-3C5160F6BA23}"/>
              </a:ext>
            </a:extLst>
          </p:cNvPr>
          <p:cNvSpPr>
            <a:spLocks noGrp="1"/>
          </p:cNvSpPr>
          <p:nvPr>
            <p:ph type="ctrTitle"/>
          </p:nvPr>
        </p:nvSpPr>
        <p:spPr>
          <a:xfrm>
            <a:off x="667512" y="1417671"/>
            <a:ext cx="7909560" cy="4906929"/>
          </a:xfrm>
        </p:spPr>
        <p:txBody>
          <a:bodyPr anchor="b">
            <a:normAutofit/>
          </a:bodyPr>
          <a:lstStyle/>
          <a:p>
            <a:r>
              <a:rPr lang="en-US"/>
              <a:t>Behaviour Change and Engagement</a:t>
            </a:r>
          </a:p>
        </p:txBody>
      </p:sp>
      <p:sp>
        <p:nvSpPr>
          <p:cNvPr id="4" name="Slide Number Placeholder 3">
            <a:extLst>
              <a:ext uri="{FF2B5EF4-FFF2-40B4-BE49-F238E27FC236}">
                <a16:creationId xmlns:a16="http://schemas.microsoft.com/office/drawing/2014/main" id="{6F6AFF36-3E02-095B-8992-B9593B2DE7D6}"/>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8</a:t>
            </a:fld>
            <a:endParaRPr lang="en-US"/>
          </a:p>
        </p:txBody>
      </p:sp>
      <p:sp>
        <p:nvSpPr>
          <p:cNvPr id="5" name="Footer Placeholder 4">
            <a:extLst>
              <a:ext uri="{FF2B5EF4-FFF2-40B4-BE49-F238E27FC236}">
                <a16:creationId xmlns:a16="http://schemas.microsoft.com/office/drawing/2014/main" id="{CC4A1C50-6A47-D835-58F9-261D7CF327AE}"/>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Tree>
    <p:extLst>
      <p:ext uri="{BB962C8B-B14F-4D97-AF65-F5344CB8AC3E}">
        <p14:creationId xmlns:p14="http://schemas.microsoft.com/office/powerpoint/2010/main" val="103569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5313-1953-B464-09F4-102A5419915B}"/>
              </a:ext>
            </a:extLst>
          </p:cNvPr>
          <p:cNvSpPr>
            <a:spLocks noGrp="1"/>
          </p:cNvSpPr>
          <p:nvPr>
            <p:ph type="title"/>
          </p:nvPr>
        </p:nvSpPr>
        <p:spPr>
          <a:xfrm>
            <a:off x="667512" y="1260124"/>
            <a:ext cx="4654296" cy="1004010"/>
          </a:xfrm>
        </p:spPr>
        <p:txBody>
          <a:bodyPr anchor="t">
            <a:normAutofit/>
          </a:bodyPr>
          <a:lstStyle/>
          <a:p>
            <a:r>
              <a:rPr lang="en-US" sz="2500"/>
              <a:t>Staff and Student Behaviour Change on Campus</a:t>
            </a:r>
          </a:p>
        </p:txBody>
      </p:sp>
      <p:sp>
        <p:nvSpPr>
          <p:cNvPr id="4" name="Slide Number Placeholder 3">
            <a:extLst>
              <a:ext uri="{FF2B5EF4-FFF2-40B4-BE49-F238E27FC236}">
                <a16:creationId xmlns:a16="http://schemas.microsoft.com/office/drawing/2014/main" id="{A64C3C83-AF57-D235-44C8-97725D46BED4}"/>
              </a:ext>
            </a:extLst>
          </p:cNvPr>
          <p:cNvSpPr>
            <a:spLocks noGrp="1"/>
          </p:cNvSpPr>
          <p:nvPr>
            <p:ph type="sldNum" sz="quarter" idx="4"/>
          </p:nvPr>
        </p:nvSpPr>
        <p:spPr>
          <a:xfrm>
            <a:off x="667512" y="187882"/>
            <a:ext cx="266609" cy="365125"/>
          </a:xfrm>
        </p:spPr>
        <p:txBody>
          <a:bodyPr anchor="ctr">
            <a:normAutofit/>
          </a:bodyPr>
          <a:lstStyle/>
          <a:p>
            <a:pPr>
              <a:spcAft>
                <a:spcPts val="600"/>
              </a:spcAft>
            </a:pPr>
            <a:fld id="{7ECAF3DD-865B-4F9E-8AEE-28157E83B0D8}" type="slidenum">
              <a:rPr lang="en-US" smtClean="0"/>
              <a:pPr>
                <a:spcAft>
                  <a:spcPts val="600"/>
                </a:spcAft>
              </a:pPr>
              <a:t>9</a:t>
            </a:fld>
            <a:endParaRPr lang="en-US"/>
          </a:p>
        </p:txBody>
      </p:sp>
      <p:sp>
        <p:nvSpPr>
          <p:cNvPr id="5" name="Footer Placeholder 4">
            <a:extLst>
              <a:ext uri="{FF2B5EF4-FFF2-40B4-BE49-F238E27FC236}">
                <a16:creationId xmlns:a16="http://schemas.microsoft.com/office/drawing/2014/main" id="{0EE5E9AE-ECAA-7C7A-0501-25629E986ACC}"/>
              </a:ext>
            </a:extLst>
          </p:cNvPr>
          <p:cNvSpPr>
            <a:spLocks noGrp="1"/>
          </p:cNvSpPr>
          <p:nvPr>
            <p:ph type="ftr" sz="quarter" idx="15"/>
          </p:nvPr>
        </p:nvSpPr>
        <p:spPr>
          <a:xfrm>
            <a:off x="934122" y="181066"/>
            <a:ext cx="3144101" cy="365125"/>
          </a:xfrm>
        </p:spPr>
        <p:txBody>
          <a:bodyPr anchor="ctr">
            <a:normAutofit/>
          </a:bodyPr>
          <a:lstStyle/>
          <a:p>
            <a:pPr>
              <a:spcAft>
                <a:spcPts val="600"/>
              </a:spcAft>
            </a:pPr>
            <a:r>
              <a:rPr lang="en-US" dirty="0"/>
              <a:t>AUB Saff and Student Engagement Strategy</a:t>
            </a:r>
          </a:p>
        </p:txBody>
      </p:sp>
      <p:sp>
        <p:nvSpPr>
          <p:cNvPr id="3" name="Content Placeholder 2">
            <a:extLst>
              <a:ext uri="{FF2B5EF4-FFF2-40B4-BE49-F238E27FC236}">
                <a16:creationId xmlns:a16="http://schemas.microsoft.com/office/drawing/2014/main" id="{45060698-0D65-DCE5-DF67-24B2AF820E3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9" y="1260123"/>
            <a:ext cx="5882639" cy="5020056"/>
          </a:xfrm>
        </p:spPr>
        <p:txBody>
          <a:bodyPr>
            <a:normAutofit/>
          </a:bodyPr>
          <a:lstStyle/>
          <a:p>
            <a:pPr marL="0" indent="0">
              <a:spcBef>
                <a:spcPts val="2500"/>
              </a:spcBef>
              <a:buFont typeface="Arial" panose="020B0604020202020204" pitchFamily="34" charset="0"/>
              <a:buNone/>
            </a:pPr>
            <a:r>
              <a:rPr lang="en-US" b="1"/>
              <a:t>Shared Responsibility for Sustainability</a:t>
            </a:r>
          </a:p>
          <a:p>
            <a:pPr marL="0" lvl="1" indent="0">
              <a:buFont typeface="Arial" panose="020B0604020202020204" pitchFamily="34" charset="0"/>
              <a:buNone/>
            </a:pPr>
            <a:r>
              <a:rPr lang="en-US"/>
              <a:t>Behaviour change is essential and shared among staff and students to reduce energy use, waste, and resource consumption on campus.</a:t>
            </a:r>
          </a:p>
          <a:p>
            <a:pPr marL="0" indent="0">
              <a:spcBef>
                <a:spcPts val="2500"/>
              </a:spcBef>
              <a:buFont typeface="Arial" panose="020B0604020202020204" pitchFamily="34" charset="0"/>
              <a:buNone/>
            </a:pPr>
            <a:r>
              <a:rPr lang="en-US" b="1"/>
              <a:t>Engagement and Behavioural Nudges</a:t>
            </a:r>
          </a:p>
          <a:p>
            <a:pPr marL="0" lvl="1" indent="0">
              <a:buFont typeface="Arial" panose="020B0604020202020204" pitchFamily="34" charset="0"/>
              <a:buNone/>
            </a:pPr>
            <a:r>
              <a:rPr lang="en-US"/>
              <a:t>Targeted campaigns use creative messaging and behavioural nudges like signage and feedback to encourage eco-friendly habits.</a:t>
            </a:r>
          </a:p>
          <a:p>
            <a:pPr marL="0" indent="0">
              <a:spcBef>
                <a:spcPts val="2500"/>
              </a:spcBef>
              <a:buFont typeface="Arial" panose="020B0604020202020204" pitchFamily="34" charset="0"/>
              <a:buNone/>
            </a:pPr>
            <a:r>
              <a:rPr lang="en-US" b="1"/>
              <a:t>Leadership and Peer Influence</a:t>
            </a:r>
          </a:p>
          <a:p>
            <a:pPr marL="0" lvl="1" indent="0">
              <a:buFont typeface="Arial" panose="020B0604020202020204" pitchFamily="34" charset="0"/>
              <a:buNone/>
            </a:pPr>
            <a:r>
              <a:rPr lang="en-US"/>
              <a:t>Sustainability Champions and Green Ambassadors lead peer engagement to embed sustainable habits throughout the campus community.</a:t>
            </a:r>
          </a:p>
          <a:p>
            <a:pPr marL="0" indent="0">
              <a:spcBef>
                <a:spcPts val="2500"/>
              </a:spcBef>
              <a:buFont typeface="Arial" panose="020B0604020202020204" pitchFamily="34" charset="0"/>
              <a:buNone/>
            </a:pPr>
            <a:r>
              <a:rPr lang="en-US" b="1"/>
              <a:t>Recognition and Cultural Shift</a:t>
            </a:r>
          </a:p>
          <a:p>
            <a:pPr marL="0" lvl="1" indent="0">
              <a:buFont typeface="Arial" panose="020B0604020202020204" pitchFamily="34" charset="0"/>
              <a:buNone/>
            </a:pPr>
            <a:r>
              <a:rPr lang="en-US"/>
              <a:t>Celebrating sustainable projects and practices helps normalize eco-friendly behaviour as part of campus culture.</a:t>
            </a:r>
          </a:p>
        </p:txBody>
      </p:sp>
      <p:pic>
        <p:nvPicPr>
          <p:cNvPr id="11" name="Picture Placeholder 10">
            <a:extLst>
              <a:ext uri="{FF2B5EF4-FFF2-40B4-BE49-F238E27FC236}">
                <a16:creationId xmlns:a16="http://schemas.microsoft.com/office/drawing/2014/main" id="{1CD5D2B1-ECE4-A962-CDD1-27962668001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533" b="23533"/>
          <a:stretch>
            <a:fillRect/>
          </a:stretch>
        </p:blipFill>
        <p:spPr>
          <a:prstGeom prst="rect">
            <a:avLst/>
          </a:prstGeom>
          <a:blipFill>
            <a:blip r:embed="rId4">
              <a:alphaModFix amt="60000"/>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915766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Greener acres">
  <a:themeElements>
    <a:clrScheme name="Custom 74">
      <a:dk1>
        <a:srgbClr val="01463E"/>
      </a:dk1>
      <a:lt1>
        <a:sysClr val="window" lastClr="FFFFFF"/>
      </a:lt1>
      <a:dk2>
        <a:srgbClr val="000000"/>
      </a:dk2>
      <a:lt2>
        <a:srgbClr val="FFFFFF"/>
      </a:lt2>
      <a:accent1>
        <a:srgbClr val="88B1CA"/>
      </a:accent1>
      <a:accent2>
        <a:srgbClr val="E15544"/>
      </a:accent2>
      <a:accent3>
        <a:srgbClr val="E37A8B"/>
      </a:accent3>
      <a:accent4>
        <a:srgbClr val="8AB9A8"/>
      </a:accent4>
      <a:accent5>
        <a:srgbClr val="A28CD2"/>
      </a:accent5>
      <a:accent6>
        <a:srgbClr val="EBE1D8"/>
      </a:accent6>
      <a:hlink>
        <a:srgbClr val="467886"/>
      </a:hlink>
      <a:folHlink>
        <a:srgbClr val="96607D"/>
      </a:folHlink>
    </a:clrScheme>
    <a:fontScheme name="Custom 21">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B01_Document_win32_LW_V6" id="{D7C51510-76B3-4E3E-B1F1-02C5966E46FE}" vid="{7A8C32E0-CE1D-4A5A-82D6-24B0B725B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FC366E5D3734FAE3D36167BD2CD79" ma:contentTypeVersion="1" ma:contentTypeDescription="Create a new document." ma:contentTypeScope="" ma:versionID="d674dd7253da17222e468b32e9dd19dc">
  <xsd:schema xmlns:xsd="http://www.w3.org/2001/XMLSchema" xmlns:xs="http://www.w3.org/2001/XMLSchema" xmlns:p="http://schemas.microsoft.com/office/2006/metadata/properties" xmlns:ns2="9e13efe1-8c0e-47ec-9e1b-2888edd94241" targetNamespace="http://schemas.microsoft.com/office/2006/metadata/properties" ma:root="true" ma:fieldsID="d2e966108227376228cb0433d8082505" ns2:_="">
    <xsd:import namespace="9e13efe1-8c0e-47ec-9e1b-2888edd94241"/>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3efe1-8c0e-47ec-9e1b-2888edd942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e13efe1-8c0e-47ec-9e1b-2888edd94241">AUBDOCUMENT-466231005-15</_dlc_DocId>
    <_dlc_DocIdUrl xmlns="9e13efe1-8c0e-47ec-9e1b-2888edd94241">
      <Url>https://intranet.aub.ac.uk/campus-services/_layouts/15/DocIdRedir.aspx?ID=AUBDOCUMENT-466231005-15</Url>
      <Description>AUBDOCUMENT-466231005-15</Description>
    </_dlc_DocIdUrl>
  </documentManagement>
</p:properties>
</file>

<file path=customXml/itemProps1.xml><?xml version="1.0" encoding="utf-8"?>
<ds:datastoreItem xmlns:ds="http://schemas.openxmlformats.org/officeDocument/2006/customXml" ds:itemID="{9F73397F-C2C2-44B0-B962-81F7859FA72D}"/>
</file>

<file path=customXml/itemProps2.xml><?xml version="1.0" encoding="utf-8"?>
<ds:datastoreItem xmlns:ds="http://schemas.openxmlformats.org/officeDocument/2006/customXml" ds:itemID="{1723B9C2-87D0-40AC-A892-4601072281E6}"/>
</file>

<file path=customXml/itemProps3.xml><?xml version="1.0" encoding="utf-8"?>
<ds:datastoreItem xmlns:ds="http://schemas.openxmlformats.org/officeDocument/2006/customXml" ds:itemID="{CE3C32E9-DF67-467D-9BBF-ECEFDA75CE79}"/>
</file>

<file path=customXml/itemProps4.xml><?xml version="1.0" encoding="utf-8"?>
<ds:datastoreItem xmlns:ds="http://schemas.openxmlformats.org/officeDocument/2006/customXml" ds:itemID="{3E1012AE-0727-4FEB-B759-7B3498DAF778}"/>
</file>

<file path=docProps/app.xml><?xml version="1.0" encoding="utf-8"?>
<Properties xmlns="http://schemas.openxmlformats.org/officeDocument/2006/extended-properties" xmlns:vt="http://schemas.openxmlformats.org/officeDocument/2006/docPropsVTypes">
  <TotalTime>13</TotalTime>
  <Words>2764</Words>
  <Application>Microsoft Office PowerPoint</Application>
  <PresentationFormat>Widescreen</PresentationFormat>
  <Paragraphs>137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Avenir Next LT Pro</vt:lpstr>
      <vt:lpstr>Avenir Next LT Pro Light</vt:lpstr>
      <vt:lpstr>Calibri</vt:lpstr>
      <vt:lpstr>Greener acres</vt:lpstr>
      <vt:lpstr>Arts University Bournemouth Staff and Student Sustainability Strategy</vt:lpstr>
      <vt:lpstr>Strategic Context and Vision</vt:lpstr>
      <vt:lpstr>Vision, Purpose and Policy Context</vt:lpstr>
      <vt:lpstr>Framework Alignment</vt:lpstr>
      <vt:lpstr>Alignment with EAUC, AUDE and ISO 14001</vt:lpstr>
      <vt:lpstr>Strategic Themes</vt:lpstr>
      <vt:lpstr>Embedding Sustainability in Creative Practice and Learning</vt:lpstr>
      <vt:lpstr>Behaviour Change and Engagement</vt:lpstr>
      <vt:lpstr>Staff and Student Behaviour Change on Campus</vt:lpstr>
      <vt:lpstr>Targets and Metrics</vt:lpstr>
      <vt:lpstr>Specific Sustainability Targets and Performance Indicators</vt:lpstr>
      <vt:lpstr>Governance and Responsibilities</vt:lpstr>
      <vt:lpstr>Roles, Responsibilities and Policy Governance</vt:lpstr>
      <vt:lpstr>Review and Continuous Improvement</vt:lpstr>
      <vt:lpstr>Monitoring, Review and Continuous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jajackson@aub.ac.uk</dc:creator>
  <cp:lastModifiedBy>James Jackson</cp:lastModifiedBy>
  <cp:revision>10</cp:revision>
  <dcterms:modified xsi:type="dcterms:W3CDTF">2026-06-18T11:24:08Z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0x010100727FC366E5D3734FAE3D36167BD2CD79</vt:lpwstr>
  </property>
  <property fmtid="{D5CDD505-2E9C-101B-9397-08002B2CF9AE}" pid="3" name="_dlc_DocIdItemGuid">
    <vt:lpwstr>7e33a50e-1e52-4d6e-8332-493c529bad58</vt:lpwstr>
  </property>
</Properties>
</file>