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4"/>
    <p:sldMasterId id="2147483667" r:id="rId5"/>
  </p:sldMasterIdLst>
  <p:notesMasterIdLst>
    <p:notesMasterId r:id="rId16"/>
  </p:notesMasterIdLst>
  <p:sldIdLst>
    <p:sldId id="256" r:id="rId6"/>
    <p:sldId id="257" r:id="rId7"/>
    <p:sldId id="258" r:id="rId8"/>
    <p:sldId id="259" r:id="rId9"/>
    <p:sldId id="261" r:id="rId10"/>
    <p:sldId id="263" r:id="rId11"/>
    <p:sldId id="265" r:id="rId12"/>
    <p:sldId id="266" r:id="rId13"/>
    <p:sldId id="268" r:id="rId14"/>
    <p:sldId id="269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62" d="100"/>
          <a:sy n="162" d="100"/>
        </p:scale>
        <p:origin x="144" y="144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ustomXml" Target="../customXml/item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on Zorraquin" userId="8309a877-8aba-4ebd-91dc-65254458700c" providerId="ADAL" clId="{85A75448-3FDB-475D-9CE2-CBD5A009258F}"/>
    <pc:docChg chg="delSld">
      <pc:chgData name="Alison Zorraquin" userId="8309a877-8aba-4ebd-91dc-65254458700c" providerId="ADAL" clId="{85A75448-3FDB-475D-9CE2-CBD5A009258F}" dt="2024-01-18T15:22:37.657" v="3" actId="47"/>
      <pc:docMkLst>
        <pc:docMk/>
      </pc:docMkLst>
      <pc:sldChg chg="del">
        <pc:chgData name="Alison Zorraquin" userId="8309a877-8aba-4ebd-91dc-65254458700c" providerId="ADAL" clId="{85A75448-3FDB-475D-9CE2-CBD5A009258F}" dt="2024-01-18T15:22:33.662" v="0" actId="47"/>
        <pc:sldMkLst>
          <pc:docMk/>
          <pc:sldMk cId="0" sldId="260"/>
        </pc:sldMkLst>
      </pc:sldChg>
      <pc:sldChg chg="del">
        <pc:chgData name="Alison Zorraquin" userId="8309a877-8aba-4ebd-91dc-65254458700c" providerId="ADAL" clId="{85A75448-3FDB-475D-9CE2-CBD5A009258F}" dt="2024-01-18T15:22:34.674" v="1" actId="47"/>
        <pc:sldMkLst>
          <pc:docMk/>
          <pc:sldMk cId="0" sldId="262"/>
        </pc:sldMkLst>
      </pc:sldChg>
      <pc:sldChg chg="del">
        <pc:chgData name="Alison Zorraquin" userId="8309a877-8aba-4ebd-91dc-65254458700c" providerId="ADAL" clId="{85A75448-3FDB-475D-9CE2-CBD5A009258F}" dt="2024-01-18T15:22:35.928" v="2" actId="47"/>
        <pc:sldMkLst>
          <pc:docMk/>
          <pc:sldMk cId="0" sldId="264"/>
        </pc:sldMkLst>
      </pc:sldChg>
      <pc:sldChg chg="del">
        <pc:chgData name="Alison Zorraquin" userId="8309a877-8aba-4ebd-91dc-65254458700c" providerId="ADAL" clId="{85A75448-3FDB-475D-9CE2-CBD5A009258F}" dt="2024-01-18T15:22:37.657" v="3" actId="47"/>
        <pc:sldMkLst>
          <pc:docMk/>
          <pc:sldMk cId="0" sldId="267"/>
        </pc:sldMkLst>
      </pc:sldChg>
      <pc:sldMasterChg chg="delSldLayout">
        <pc:chgData name="Alison Zorraquin" userId="8309a877-8aba-4ebd-91dc-65254458700c" providerId="ADAL" clId="{85A75448-3FDB-475D-9CE2-CBD5A009258F}" dt="2024-01-18T15:22:37.657" v="3" actId="47"/>
        <pc:sldMasterMkLst>
          <pc:docMk/>
          <pc:sldMasterMk cId="0" sldId="2147483666"/>
        </pc:sldMasterMkLst>
        <pc:sldLayoutChg chg="del">
          <pc:chgData name="Alison Zorraquin" userId="8309a877-8aba-4ebd-91dc-65254458700c" providerId="ADAL" clId="{85A75448-3FDB-475D-9CE2-CBD5A009258F}" dt="2024-01-18T15:22:37.657" v="3" actId="47"/>
          <pc:sldLayoutMkLst>
            <pc:docMk/>
            <pc:sldMasterMk cId="0" sldId="2147483666"/>
            <pc:sldLayoutMk cId="0" sldId="214748365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0a6cfaa750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0a6cfaa750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b6eeb3a08d_0_1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b6eeb3a08d_0_1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8d73f6a15d_0_3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8d73f6a15d_0_3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96ad09a8a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96ad09a8a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96ad09a8a9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96ad09a8a9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e8141130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e8141130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e81411300e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e81411300e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e81411300e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e81411300e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96ad09a8a9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96ad09a8a9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96ad09a8a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96ad09a8a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8;p2"/>
          <p:cNvGrpSpPr/>
          <p:nvPr/>
        </p:nvGrpSpPr>
        <p:grpSpPr>
          <a:xfrm>
            <a:off x="449998" y="449990"/>
            <a:ext cx="1403137" cy="416302"/>
            <a:chOff x="1354100" y="2127850"/>
            <a:chExt cx="4906075" cy="1455600"/>
          </a:xfrm>
        </p:grpSpPr>
        <p:sp>
          <p:nvSpPr>
            <p:cNvPr id="9" name="Google Shape;9;p2"/>
            <p:cNvSpPr/>
            <p:nvPr/>
          </p:nvSpPr>
          <p:spPr>
            <a:xfrm>
              <a:off x="1354100" y="2440900"/>
              <a:ext cx="615075" cy="723125"/>
            </a:xfrm>
            <a:custGeom>
              <a:avLst/>
              <a:gdLst/>
              <a:ahLst/>
              <a:cxnLst/>
              <a:rect l="l" t="t" r="r" b="b"/>
              <a:pathLst>
                <a:path w="24603" h="28925" extrusionOk="0">
                  <a:moveTo>
                    <a:pt x="14519" y="1"/>
                  </a:moveTo>
                  <a:cubicBezTo>
                    <a:pt x="10509" y="1"/>
                    <a:pt x="7039" y="1425"/>
                    <a:pt x="4256" y="4257"/>
                  </a:cubicBezTo>
                  <a:cubicBezTo>
                    <a:pt x="1441" y="7072"/>
                    <a:pt x="0" y="10509"/>
                    <a:pt x="0" y="14454"/>
                  </a:cubicBezTo>
                  <a:cubicBezTo>
                    <a:pt x="0" y="18448"/>
                    <a:pt x="1441" y="21886"/>
                    <a:pt x="4256" y="24668"/>
                  </a:cubicBezTo>
                  <a:cubicBezTo>
                    <a:pt x="7088" y="27500"/>
                    <a:pt x="10542" y="28924"/>
                    <a:pt x="14519" y="28924"/>
                  </a:cubicBezTo>
                  <a:cubicBezTo>
                    <a:pt x="16500" y="28924"/>
                    <a:pt x="18382" y="28531"/>
                    <a:pt x="20117" y="27795"/>
                  </a:cubicBezTo>
                  <a:cubicBezTo>
                    <a:pt x="21754" y="27107"/>
                    <a:pt x="23227" y="26125"/>
                    <a:pt x="24520" y="24897"/>
                  </a:cubicBezTo>
                  <a:lnTo>
                    <a:pt x="24602" y="24816"/>
                  </a:lnTo>
                  <a:lnTo>
                    <a:pt x="21410" y="21656"/>
                  </a:lnTo>
                  <a:lnTo>
                    <a:pt x="21328" y="21722"/>
                  </a:lnTo>
                  <a:cubicBezTo>
                    <a:pt x="19397" y="23506"/>
                    <a:pt x="17105" y="24406"/>
                    <a:pt x="14503" y="24406"/>
                  </a:cubicBezTo>
                  <a:cubicBezTo>
                    <a:pt x="11769" y="24406"/>
                    <a:pt x="9379" y="23441"/>
                    <a:pt x="7448" y="21509"/>
                  </a:cubicBezTo>
                  <a:cubicBezTo>
                    <a:pt x="5500" y="19545"/>
                    <a:pt x="4518" y="17155"/>
                    <a:pt x="4518" y="14438"/>
                  </a:cubicBezTo>
                  <a:cubicBezTo>
                    <a:pt x="4518" y="11721"/>
                    <a:pt x="5500" y="9347"/>
                    <a:pt x="7448" y="7416"/>
                  </a:cubicBezTo>
                  <a:cubicBezTo>
                    <a:pt x="9396" y="5501"/>
                    <a:pt x="11769" y="4519"/>
                    <a:pt x="14519" y="4519"/>
                  </a:cubicBezTo>
                  <a:cubicBezTo>
                    <a:pt x="17138" y="4519"/>
                    <a:pt x="19430" y="5435"/>
                    <a:pt x="21328" y="7236"/>
                  </a:cubicBezTo>
                  <a:lnTo>
                    <a:pt x="21410" y="7301"/>
                  </a:lnTo>
                  <a:lnTo>
                    <a:pt x="24602" y="4109"/>
                  </a:lnTo>
                  <a:lnTo>
                    <a:pt x="24520" y="4027"/>
                  </a:lnTo>
                  <a:cubicBezTo>
                    <a:pt x="23244" y="2800"/>
                    <a:pt x="21754" y="1818"/>
                    <a:pt x="20117" y="1114"/>
                  </a:cubicBezTo>
                  <a:cubicBezTo>
                    <a:pt x="18399" y="361"/>
                    <a:pt x="16516" y="1"/>
                    <a:pt x="145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2"/>
            <p:cNvSpPr/>
            <p:nvPr/>
          </p:nvSpPr>
          <p:spPr>
            <a:xfrm>
              <a:off x="2195850" y="2440900"/>
              <a:ext cx="600750" cy="723125"/>
            </a:xfrm>
            <a:custGeom>
              <a:avLst/>
              <a:gdLst/>
              <a:ahLst/>
              <a:cxnLst/>
              <a:rect l="l" t="t" r="r" b="b"/>
              <a:pathLst>
                <a:path w="24030" h="28925" extrusionOk="0">
                  <a:moveTo>
                    <a:pt x="14486" y="4535"/>
                  </a:moveTo>
                  <a:cubicBezTo>
                    <a:pt x="15845" y="4535"/>
                    <a:pt x="17056" y="5042"/>
                    <a:pt x="18038" y="6024"/>
                  </a:cubicBezTo>
                  <a:cubicBezTo>
                    <a:pt x="19021" y="7007"/>
                    <a:pt x="19528" y="8201"/>
                    <a:pt x="19528" y="9593"/>
                  </a:cubicBezTo>
                  <a:cubicBezTo>
                    <a:pt x="19528" y="10984"/>
                    <a:pt x="19021" y="12195"/>
                    <a:pt x="18038" y="13194"/>
                  </a:cubicBezTo>
                  <a:cubicBezTo>
                    <a:pt x="17056" y="14192"/>
                    <a:pt x="15845" y="14683"/>
                    <a:pt x="14486" y="14683"/>
                  </a:cubicBezTo>
                  <a:lnTo>
                    <a:pt x="4469" y="14651"/>
                  </a:lnTo>
                  <a:lnTo>
                    <a:pt x="4469" y="4535"/>
                  </a:lnTo>
                  <a:close/>
                  <a:moveTo>
                    <a:pt x="0" y="1"/>
                  </a:moveTo>
                  <a:lnTo>
                    <a:pt x="0" y="28924"/>
                  </a:lnTo>
                  <a:lnTo>
                    <a:pt x="4453" y="28924"/>
                  </a:lnTo>
                  <a:lnTo>
                    <a:pt x="4453" y="19168"/>
                  </a:lnTo>
                  <a:lnTo>
                    <a:pt x="13046" y="19168"/>
                  </a:lnTo>
                  <a:lnTo>
                    <a:pt x="18710" y="28924"/>
                  </a:lnTo>
                  <a:lnTo>
                    <a:pt x="23898" y="28924"/>
                  </a:lnTo>
                  <a:lnTo>
                    <a:pt x="17891" y="18514"/>
                  </a:lnTo>
                  <a:lnTo>
                    <a:pt x="18120" y="18432"/>
                  </a:lnTo>
                  <a:cubicBezTo>
                    <a:pt x="19823" y="17761"/>
                    <a:pt x="21247" y="16582"/>
                    <a:pt x="22343" y="14994"/>
                  </a:cubicBezTo>
                  <a:cubicBezTo>
                    <a:pt x="23456" y="13374"/>
                    <a:pt x="24029" y="11557"/>
                    <a:pt x="24029" y="9576"/>
                  </a:cubicBezTo>
                  <a:cubicBezTo>
                    <a:pt x="24029" y="6974"/>
                    <a:pt x="23096" y="4682"/>
                    <a:pt x="21214" y="2816"/>
                  </a:cubicBezTo>
                  <a:cubicBezTo>
                    <a:pt x="19348" y="950"/>
                    <a:pt x="17073" y="1"/>
                    <a:pt x="14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412150" y="2441325"/>
              <a:ext cx="1097125" cy="716550"/>
            </a:xfrm>
            <a:custGeom>
              <a:avLst/>
              <a:gdLst/>
              <a:ahLst/>
              <a:cxnLst/>
              <a:rect l="l" t="t" r="r" b="b"/>
              <a:pathLst>
                <a:path w="43885" h="28662" extrusionOk="0">
                  <a:moveTo>
                    <a:pt x="0" y="0"/>
                  </a:moveTo>
                  <a:lnTo>
                    <a:pt x="13406" y="28662"/>
                  </a:lnTo>
                  <a:lnTo>
                    <a:pt x="21950" y="10296"/>
                  </a:lnTo>
                  <a:lnTo>
                    <a:pt x="30528" y="28662"/>
                  </a:lnTo>
                  <a:lnTo>
                    <a:pt x="43819" y="148"/>
                  </a:lnTo>
                  <a:lnTo>
                    <a:pt x="43884" y="0"/>
                  </a:lnTo>
                  <a:lnTo>
                    <a:pt x="39236" y="0"/>
                  </a:lnTo>
                  <a:lnTo>
                    <a:pt x="30528" y="18628"/>
                  </a:lnTo>
                  <a:lnTo>
                    <a:pt x="21950" y="262"/>
                  </a:lnTo>
                  <a:lnTo>
                    <a:pt x="13406" y="18628"/>
                  </a:lnTo>
                  <a:lnTo>
                    <a:pt x="4665" y="66"/>
                  </a:lnTo>
                  <a:lnTo>
                    <a:pt x="46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5659425" y="2441325"/>
              <a:ext cx="600750" cy="723100"/>
            </a:xfrm>
            <a:custGeom>
              <a:avLst/>
              <a:gdLst/>
              <a:ahLst/>
              <a:cxnLst/>
              <a:rect l="l" t="t" r="r" b="b"/>
              <a:pathLst>
                <a:path w="24030" h="28924" extrusionOk="0">
                  <a:moveTo>
                    <a:pt x="9560" y="4518"/>
                  </a:moveTo>
                  <a:cubicBezTo>
                    <a:pt x="12293" y="4518"/>
                    <a:pt x="14634" y="5500"/>
                    <a:pt x="16582" y="7448"/>
                  </a:cubicBezTo>
                  <a:cubicBezTo>
                    <a:pt x="18530" y="9363"/>
                    <a:pt x="19512" y="11736"/>
                    <a:pt x="19512" y="14470"/>
                  </a:cubicBezTo>
                  <a:cubicBezTo>
                    <a:pt x="19512" y="17187"/>
                    <a:pt x="18530" y="19561"/>
                    <a:pt x="16582" y="21541"/>
                  </a:cubicBezTo>
                  <a:cubicBezTo>
                    <a:pt x="14634" y="23473"/>
                    <a:pt x="12293" y="24422"/>
                    <a:pt x="9560" y="24422"/>
                  </a:cubicBezTo>
                  <a:lnTo>
                    <a:pt x="4469" y="24422"/>
                  </a:lnTo>
                  <a:lnTo>
                    <a:pt x="4469" y="4518"/>
                  </a:lnTo>
                  <a:close/>
                  <a:moveTo>
                    <a:pt x="1" y="0"/>
                  </a:moveTo>
                  <a:lnTo>
                    <a:pt x="1" y="28923"/>
                  </a:lnTo>
                  <a:lnTo>
                    <a:pt x="9560" y="28923"/>
                  </a:lnTo>
                  <a:cubicBezTo>
                    <a:pt x="13554" y="28923"/>
                    <a:pt x="16991" y="27499"/>
                    <a:pt x="19774" y="24668"/>
                  </a:cubicBezTo>
                  <a:cubicBezTo>
                    <a:pt x="22589" y="21885"/>
                    <a:pt x="24030" y="18448"/>
                    <a:pt x="24030" y="14470"/>
                  </a:cubicBezTo>
                  <a:cubicBezTo>
                    <a:pt x="24013" y="10509"/>
                    <a:pt x="22573" y="7071"/>
                    <a:pt x="19774" y="4256"/>
                  </a:cubicBezTo>
                  <a:cubicBezTo>
                    <a:pt x="16975" y="1424"/>
                    <a:pt x="13537" y="0"/>
                    <a:pt x="9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974175" y="2127850"/>
              <a:ext cx="1356975" cy="1455600"/>
            </a:xfrm>
            <a:custGeom>
              <a:avLst/>
              <a:gdLst/>
              <a:ahLst/>
              <a:cxnLst/>
              <a:rect l="l" t="t" r="r" b="b"/>
              <a:pathLst>
                <a:path w="54279" h="58224" extrusionOk="0">
                  <a:moveTo>
                    <a:pt x="41069" y="15666"/>
                  </a:moveTo>
                  <a:lnTo>
                    <a:pt x="38646" y="16009"/>
                  </a:lnTo>
                  <a:cubicBezTo>
                    <a:pt x="31919" y="22459"/>
                    <a:pt x="21116" y="22589"/>
                    <a:pt x="12817" y="23162"/>
                  </a:cubicBezTo>
                  <a:cubicBezTo>
                    <a:pt x="12735" y="23506"/>
                    <a:pt x="12653" y="23899"/>
                    <a:pt x="12588" y="24275"/>
                  </a:cubicBezTo>
                  <a:cubicBezTo>
                    <a:pt x="11786" y="24505"/>
                    <a:pt x="10738" y="24685"/>
                    <a:pt x="10329" y="24750"/>
                  </a:cubicBezTo>
                  <a:cubicBezTo>
                    <a:pt x="10083" y="26518"/>
                    <a:pt x="10132" y="28089"/>
                    <a:pt x="10312" y="29333"/>
                  </a:cubicBezTo>
                  <a:cubicBezTo>
                    <a:pt x="11016" y="29464"/>
                    <a:pt x="11867" y="29612"/>
                    <a:pt x="12571" y="29824"/>
                  </a:cubicBezTo>
                  <a:cubicBezTo>
                    <a:pt x="12620" y="30217"/>
                    <a:pt x="12702" y="30577"/>
                    <a:pt x="12784" y="30921"/>
                  </a:cubicBezTo>
                  <a:cubicBezTo>
                    <a:pt x="13815" y="31003"/>
                    <a:pt x="14863" y="31085"/>
                    <a:pt x="15943" y="31150"/>
                  </a:cubicBezTo>
                  <a:cubicBezTo>
                    <a:pt x="15567" y="32018"/>
                    <a:pt x="15223" y="32934"/>
                    <a:pt x="14814" y="34080"/>
                  </a:cubicBezTo>
                  <a:cubicBezTo>
                    <a:pt x="14175" y="35832"/>
                    <a:pt x="13717" y="38336"/>
                    <a:pt x="13553" y="39269"/>
                  </a:cubicBezTo>
                  <a:cubicBezTo>
                    <a:pt x="13488" y="39629"/>
                    <a:pt x="13603" y="40137"/>
                    <a:pt x="14110" y="40284"/>
                  </a:cubicBezTo>
                  <a:cubicBezTo>
                    <a:pt x="14666" y="40448"/>
                    <a:pt x="17204" y="41020"/>
                    <a:pt x="18677" y="41201"/>
                  </a:cubicBezTo>
                  <a:cubicBezTo>
                    <a:pt x="18733" y="41211"/>
                    <a:pt x="18788" y="41215"/>
                    <a:pt x="18843" y="41215"/>
                  </a:cubicBezTo>
                  <a:cubicBezTo>
                    <a:pt x="19235" y="41215"/>
                    <a:pt x="19575" y="40964"/>
                    <a:pt x="19675" y="40562"/>
                  </a:cubicBezTo>
                  <a:cubicBezTo>
                    <a:pt x="19675" y="40562"/>
                    <a:pt x="19823" y="40055"/>
                    <a:pt x="19397" y="39678"/>
                  </a:cubicBezTo>
                  <a:cubicBezTo>
                    <a:pt x="18071" y="38532"/>
                    <a:pt x="18644" y="34735"/>
                    <a:pt x="20068" y="31478"/>
                  </a:cubicBezTo>
                  <a:cubicBezTo>
                    <a:pt x="26763" y="32116"/>
                    <a:pt x="33736" y="33409"/>
                    <a:pt x="38614" y="38041"/>
                  </a:cubicBezTo>
                  <a:lnTo>
                    <a:pt x="41003" y="38418"/>
                  </a:lnTo>
                  <a:cubicBezTo>
                    <a:pt x="41495" y="35324"/>
                    <a:pt x="41740" y="32722"/>
                    <a:pt x="41822" y="29759"/>
                  </a:cubicBezTo>
                  <a:cubicBezTo>
                    <a:pt x="42428" y="29595"/>
                    <a:pt x="43442" y="29415"/>
                    <a:pt x="43786" y="29350"/>
                  </a:cubicBezTo>
                  <a:cubicBezTo>
                    <a:pt x="43999" y="28188"/>
                    <a:pt x="44032" y="26436"/>
                    <a:pt x="43835" y="24750"/>
                  </a:cubicBezTo>
                  <a:cubicBezTo>
                    <a:pt x="43311" y="24652"/>
                    <a:pt x="42460" y="24505"/>
                    <a:pt x="41871" y="24341"/>
                  </a:cubicBezTo>
                  <a:cubicBezTo>
                    <a:pt x="41789" y="21378"/>
                    <a:pt x="41511" y="18694"/>
                    <a:pt x="41069" y="15666"/>
                  </a:cubicBezTo>
                  <a:close/>
                  <a:moveTo>
                    <a:pt x="27177" y="4289"/>
                  </a:moveTo>
                  <a:cubicBezTo>
                    <a:pt x="27197" y="4289"/>
                    <a:pt x="27217" y="4289"/>
                    <a:pt x="27238" y="4289"/>
                  </a:cubicBezTo>
                  <a:cubicBezTo>
                    <a:pt x="39825" y="4339"/>
                    <a:pt x="50023" y="14585"/>
                    <a:pt x="49990" y="27173"/>
                  </a:cubicBezTo>
                  <a:cubicBezTo>
                    <a:pt x="49941" y="39724"/>
                    <a:pt x="39792" y="49941"/>
                    <a:pt x="27232" y="49941"/>
                  </a:cubicBezTo>
                  <a:cubicBezTo>
                    <a:pt x="27212" y="49941"/>
                    <a:pt x="27192" y="49941"/>
                    <a:pt x="27172" y="49941"/>
                  </a:cubicBezTo>
                  <a:cubicBezTo>
                    <a:pt x="24962" y="49941"/>
                    <a:pt x="22556" y="49565"/>
                    <a:pt x="20461" y="48943"/>
                  </a:cubicBezTo>
                  <a:lnTo>
                    <a:pt x="12620" y="52004"/>
                  </a:lnTo>
                  <a:lnTo>
                    <a:pt x="13079" y="45063"/>
                  </a:lnTo>
                  <a:cubicBezTo>
                    <a:pt x="7579" y="40709"/>
                    <a:pt x="4305" y="33982"/>
                    <a:pt x="4322" y="27025"/>
                  </a:cubicBezTo>
                  <a:cubicBezTo>
                    <a:pt x="4354" y="14458"/>
                    <a:pt x="14601" y="4289"/>
                    <a:pt x="27177" y="4289"/>
                  </a:cubicBezTo>
                  <a:close/>
                  <a:moveTo>
                    <a:pt x="27147" y="1"/>
                  </a:moveTo>
                  <a:cubicBezTo>
                    <a:pt x="12227" y="1"/>
                    <a:pt x="66" y="12095"/>
                    <a:pt x="17" y="27009"/>
                  </a:cubicBezTo>
                  <a:cubicBezTo>
                    <a:pt x="0" y="34489"/>
                    <a:pt x="3061" y="41773"/>
                    <a:pt x="8708" y="46995"/>
                  </a:cubicBezTo>
                  <a:lnTo>
                    <a:pt x="8103" y="58224"/>
                  </a:lnTo>
                  <a:lnTo>
                    <a:pt x="20461" y="53379"/>
                  </a:lnTo>
                  <a:lnTo>
                    <a:pt x="20739" y="53461"/>
                  </a:lnTo>
                  <a:cubicBezTo>
                    <a:pt x="22785" y="53952"/>
                    <a:pt x="25061" y="54230"/>
                    <a:pt x="27172" y="54230"/>
                  </a:cubicBezTo>
                  <a:cubicBezTo>
                    <a:pt x="41969" y="54230"/>
                    <a:pt x="54278" y="42199"/>
                    <a:pt x="54278" y="27173"/>
                  </a:cubicBezTo>
                  <a:cubicBezTo>
                    <a:pt x="54278" y="12228"/>
                    <a:pt x="42198" y="34"/>
                    <a:pt x="27238" y="1"/>
                  </a:cubicBezTo>
                  <a:cubicBezTo>
                    <a:pt x="27207" y="1"/>
                    <a:pt x="27177" y="1"/>
                    <a:pt x="27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/>
          <p:nvPr/>
        </p:nvSpPr>
        <p:spPr>
          <a:xfrm>
            <a:off x="445150" y="2610188"/>
            <a:ext cx="2782200" cy="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DOCUMENT TITLE</a:t>
            </a:r>
            <a:endParaRPr sz="12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5" name="Google Shape;15;p2"/>
          <p:cNvSpPr txBox="1"/>
          <p:nvPr/>
        </p:nvSpPr>
        <p:spPr>
          <a:xfrm>
            <a:off x="4770000" y="2610188"/>
            <a:ext cx="2782200" cy="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PREPARED FOR</a:t>
            </a:r>
            <a:endParaRPr sz="12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6" name="Google Shape;16;p2"/>
          <p:cNvSpPr txBox="1"/>
          <p:nvPr/>
        </p:nvSpPr>
        <p:spPr>
          <a:xfrm>
            <a:off x="445150" y="3828163"/>
            <a:ext cx="2782200" cy="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VERSION</a:t>
            </a:r>
            <a:endParaRPr sz="12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7" name="Google Shape;17;p2"/>
          <p:cNvSpPr txBox="1"/>
          <p:nvPr/>
        </p:nvSpPr>
        <p:spPr>
          <a:xfrm>
            <a:off x="4770000" y="3828163"/>
            <a:ext cx="2782200" cy="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DATE</a:t>
            </a:r>
            <a:endParaRPr sz="12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- Section Title - White">
  <p:cSld name="BLANK_4_1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Google Shape;57;p12"/>
          <p:cNvCxnSpPr/>
          <p:nvPr/>
        </p:nvCxnSpPr>
        <p:spPr>
          <a:xfrm>
            <a:off x="469800" y="4717525"/>
            <a:ext cx="8204400" cy="0"/>
          </a:xfrm>
          <a:prstGeom prst="straightConnector1">
            <a:avLst/>
          </a:prstGeom>
          <a:noFill/>
          <a:ln w="9525" cap="flat" cmpd="sng">
            <a:solidFill>
              <a:srgbClr val="1A1A1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Google Shape;58;p12"/>
          <p:cNvSpPr/>
          <p:nvPr/>
        </p:nvSpPr>
        <p:spPr>
          <a:xfrm>
            <a:off x="8246301" y="348450"/>
            <a:ext cx="326365" cy="349981"/>
          </a:xfrm>
          <a:custGeom>
            <a:avLst/>
            <a:gdLst/>
            <a:ahLst/>
            <a:cxnLst/>
            <a:rect l="l" t="t" r="r" b="b"/>
            <a:pathLst>
              <a:path w="194265" h="208322" extrusionOk="0">
                <a:moveTo>
                  <a:pt x="146961" y="56089"/>
                </a:moveTo>
                <a:lnTo>
                  <a:pt x="138353" y="57319"/>
                </a:lnTo>
                <a:cubicBezTo>
                  <a:pt x="114284" y="80378"/>
                  <a:pt x="75633" y="80773"/>
                  <a:pt x="45942" y="82881"/>
                </a:cubicBezTo>
                <a:cubicBezTo>
                  <a:pt x="45678" y="84155"/>
                  <a:pt x="45371" y="85516"/>
                  <a:pt x="45108" y="86922"/>
                </a:cubicBezTo>
                <a:cubicBezTo>
                  <a:pt x="42253" y="87712"/>
                  <a:pt x="38519" y="88327"/>
                  <a:pt x="37026" y="88591"/>
                </a:cubicBezTo>
                <a:cubicBezTo>
                  <a:pt x="36235" y="94037"/>
                  <a:pt x="36235" y="99571"/>
                  <a:pt x="36982" y="105018"/>
                </a:cubicBezTo>
                <a:cubicBezTo>
                  <a:pt x="39486" y="105457"/>
                  <a:pt x="42560" y="106028"/>
                  <a:pt x="45064" y="106731"/>
                </a:cubicBezTo>
                <a:cubicBezTo>
                  <a:pt x="45327" y="108092"/>
                  <a:pt x="45591" y="109454"/>
                  <a:pt x="45898" y="110727"/>
                </a:cubicBezTo>
                <a:cubicBezTo>
                  <a:pt x="49544" y="111035"/>
                  <a:pt x="53321" y="111298"/>
                  <a:pt x="57142" y="111562"/>
                </a:cubicBezTo>
                <a:cubicBezTo>
                  <a:pt x="55868" y="114636"/>
                  <a:pt x="54638" y="117931"/>
                  <a:pt x="53145" y="122015"/>
                </a:cubicBezTo>
                <a:cubicBezTo>
                  <a:pt x="50861" y="128296"/>
                  <a:pt x="49236" y="137212"/>
                  <a:pt x="48621" y="140594"/>
                </a:cubicBezTo>
                <a:cubicBezTo>
                  <a:pt x="48270" y="142131"/>
                  <a:pt x="49148" y="143713"/>
                  <a:pt x="50686" y="144196"/>
                </a:cubicBezTo>
                <a:cubicBezTo>
                  <a:pt x="56044" y="145557"/>
                  <a:pt x="61490" y="146655"/>
                  <a:pt x="66980" y="147490"/>
                </a:cubicBezTo>
                <a:cubicBezTo>
                  <a:pt x="67177" y="147527"/>
                  <a:pt x="67372" y="147545"/>
                  <a:pt x="67565" y="147545"/>
                </a:cubicBezTo>
                <a:cubicBezTo>
                  <a:pt x="68970" y="147545"/>
                  <a:pt x="70234" y="146596"/>
                  <a:pt x="70582" y="145206"/>
                </a:cubicBezTo>
                <a:cubicBezTo>
                  <a:pt x="70845" y="144064"/>
                  <a:pt x="70494" y="142878"/>
                  <a:pt x="69572" y="142087"/>
                </a:cubicBezTo>
                <a:cubicBezTo>
                  <a:pt x="64828" y="138003"/>
                  <a:pt x="66893" y="124343"/>
                  <a:pt x="71987" y="112748"/>
                </a:cubicBezTo>
                <a:cubicBezTo>
                  <a:pt x="95925" y="114988"/>
                  <a:pt x="120916" y="119643"/>
                  <a:pt x="138309" y="136290"/>
                </a:cubicBezTo>
                <a:lnTo>
                  <a:pt x="146917" y="137563"/>
                </a:lnTo>
                <a:cubicBezTo>
                  <a:pt x="148586" y="127330"/>
                  <a:pt x="149553" y="116964"/>
                  <a:pt x="149860" y="106599"/>
                </a:cubicBezTo>
                <a:cubicBezTo>
                  <a:pt x="152056" y="106028"/>
                  <a:pt x="155614" y="105325"/>
                  <a:pt x="156887" y="105149"/>
                </a:cubicBezTo>
                <a:cubicBezTo>
                  <a:pt x="157546" y="99615"/>
                  <a:pt x="157546" y="94037"/>
                  <a:pt x="156887" y="88547"/>
                </a:cubicBezTo>
                <a:cubicBezTo>
                  <a:pt x="155043" y="88196"/>
                  <a:pt x="151968" y="87625"/>
                  <a:pt x="149816" y="87098"/>
                </a:cubicBezTo>
                <a:cubicBezTo>
                  <a:pt x="149509" y="76688"/>
                  <a:pt x="148586" y="66367"/>
                  <a:pt x="146961" y="56089"/>
                </a:cubicBezTo>
                <a:close/>
                <a:moveTo>
                  <a:pt x="97218" y="15329"/>
                </a:moveTo>
                <a:cubicBezTo>
                  <a:pt x="97299" y="15329"/>
                  <a:pt x="97381" y="15329"/>
                  <a:pt x="97462" y="15330"/>
                </a:cubicBezTo>
                <a:cubicBezTo>
                  <a:pt x="142525" y="15461"/>
                  <a:pt x="179068" y="52180"/>
                  <a:pt x="178892" y="97156"/>
                </a:cubicBezTo>
                <a:cubicBezTo>
                  <a:pt x="178761" y="142051"/>
                  <a:pt x="142436" y="178631"/>
                  <a:pt x="97528" y="178631"/>
                </a:cubicBezTo>
                <a:cubicBezTo>
                  <a:pt x="97448" y="178631"/>
                  <a:pt x="97367" y="178630"/>
                  <a:pt x="97286" y="178630"/>
                </a:cubicBezTo>
                <a:cubicBezTo>
                  <a:pt x="89117" y="178586"/>
                  <a:pt x="81035" y="177356"/>
                  <a:pt x="73217" y="175029"/>
                </a:cubicBezTo>
                <a:lnTo>
                  <a:pt x="45151" y="186009"/>
                </a:lnTo>
                <a:lnTo>
                  <a:pt x="45151" y="186009"/>
                </a:lnTo>
                <a:lnTo>
                  <a:pt x="46777" y="161193"/>
                </a:lnTo>
                <a:cubicBezTo>
                  <a:pt x="27100" y="145557"/>
                  <a:pt x="15548" y="121796"/>
                  <a:pt x="15504" y="96672"/>
                </a:cubicBezTo>
                <a:cubicBezTo>
                  <a:pt x="15636" y="51734"/>
                  <a:pt x="52266" y="15329"/>
                  <a:pt x="97218" y="15329"/>
                </a:cubicBezTo>
                <a:close/>
                <a:moveTo>
                  <a:pt x="97181" y="0"/>
                </a:moveTo>
                <a:cubicBezTo>
                  <a:pt x="43789" y="0"/>
                  <a:pt x="307" y="43284"/>
                  <a:pt x="132" y="96585"/>
                </a:cubicBezTo>
                <a:cubicBezTo>
                  <a:pt x="0" y="123772"/>
                  <a:pt x="11332" y="149730"/>
                  <a:pt x="31272" y="168133"/>
                </a:cubicBezTo>
                <a:lnTo>
                  <a:pt x="29120" y="208321"/>
                </a:lnTo>
                <a:lnTo>
                  <a:pt x="73305" y="190972"/>
                </a:lnTo>
                <a:lnTo>
                  <a:pt x="74315" y="191236"/>
                </a:lnTo>
                <a:cubicBezTo>
                  <a:pt x="81826" y="193036"/>
                  <a:pt x="89512" y="194003"/>
                  <a:pt x="97286" y="194047"/>
                </a:cubicBezTo>
                <a:cubicBezTo>
                  <a:pt x="150211" y="194047"/>
                  <a:pt x="194265" y="150960"/>
                  <a:pt x="194265" y="97200"/>
                </a:cubicBezTo>
                <a:cubicBezTo>
                  <a:pt x="194265" y="43791"/>
                  <a:pt x="151002" y="177"/>
                  <a:pt x="97506" y="1"/>
                </a:cubicBezTo>
                <a:cubicBezTo>
                  <a:pt x="97398" y="1"/>
                  <a:pt x="97290" y="0"/>
                  <a:pt x="97181" y="0"/>
                </a:cubicBezTo>
                <a:close/>
              </a:path>
            </a:pathLst>
          </a:custGeom>
          <a:solidFill>
            <a:srgbClr val="1A1A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A1A1A"/>
              </a:solidFill>
            </a:endParaRPr>
          </a:p>
        </p:txBody>
      </p:sp>
      <p:sp>
        <p:nvSpPr>
          <p:cNvPr id="59" name="Google Shape;59;p12"/>
          <p:cNvSpPr txBox="1"/>
          <p:nvPr/>
        </p:nvSpPr>
        <p:spPr>
          <a:xfrm>
            <a:off x="8172575" y="4820800"/>
            <a:ext cx="501600" cy="2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8185050" y="4793650"/>
            <a:ext cx="501600" cy="3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buNone/>
              <a:defRPr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ubTitle" idx="1"/>
          </p:nvPr>
        </p:nvSpPr>
        <p:spPr>
          <a:xfrm>
            <a:off x="571500" y="352900"/>
            <a:ext cx="7204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subTitle" idx="2"/>
          </p:nvPr>
        </p:nvSpPr>
        <p:spPr>
          <a:xfrm>
            <a:off x="5143500" y="3009900"/>
            <a:ext cx="3530700" cy="1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0" b="1">
                <a:solidFill>
                  <a:srgbClr val="C4C4C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title"/>
          </p:nvPr>
        </p:nvSpPr>
        <p:spPr>
          <a:xfrm>
            <a:off x="571500" y="914425"/>
            <a:ext cx="4418700" cy="7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body" idx="3"/>
          </p:nvPr>
        </p:nvSpPr>
        <p:spPr>
          <a:xfrm>
            <a:off x="467175" y="1938163"/>
            <a:ext cx="4476900" cy="25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Trocchi"/>
              <a:buChar char="●"/>
              <a:defRPr sz="1800">
                <a:latin typeface="Trocchi"/>
                <a:ea typeface="Trocchi"/>
                <a:cs typeface="Trocchi"/>
                <a:sym typeface="Trocchi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Trocchi"/>
              <a:buChar char="○"/>
              <a:defRPr sz="1800">
                <a:latin typeface="Trocchi"/>
                <a:ea typeface="Trocchi"/>
                <a:cs typeface="Trocchi"/>
                <a:sym typeface="Trocchi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Font typeface="Trocchi"/>
              <a:buChar char="■"/>
              <a:defRPr sz="1800">
                <a:latin typeface="Trocchi"/>
                <a:ea typeface="Trocchi"/>
                <a:cs typeface="Trocchi"/>
                <a:sym typeface="Trocchi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Font typeface="Trocchi"/>
              <a:buChar char="●"/>
              <a:defRPr sz="1800">
                <a:latin typeface="Trocchi"/>
                <a:ea typeface="Trocchi"/>
                <a:cs typeface="Trocchi"/>
                <a:sym typeface="Trocchi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Trocchi"/>
              <a:buChar char="○"/>
              <a:defRPr sz="1800">
                <a:latin typeface="Trocchi"/>
                <a:ea typeface="Trocchi"/>
                <a:cs typeface="Trocchi"/>
                <a:sym typeface="Trocchi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Trocchi"/>
              <a:buChar char="■"/>
              <a:defRPr sz="1800">
                <a:latin typeface="Trocchi"/>
                <a:ea typeface="Trocchi"/>
                <a:cs typeface="Trocchi"/>
                <a:sym typeface="Trocchi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Font typeface="Trocchi"/>
              <a:buChar char="●"/>
              <a:defRPr sz="1800">
                <a:latin typeface="Trocchi"/>
                <a:ea typeface="Trocchi"/>
                <a:cs typeface="Trocchi"/>
                <a:sym typeface="Trocchi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Font typeface="Trocchi"/>
              <a:buChar char="○"/>
              <a:defRPr sz="1800">
                <a:latin typeface="Trocchi"/>
                <a:ea typeface="Trocchi"/>
                <a:cs typeface="Trocchi"/>
                <a:sym typeface="Trocchi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Font typeface="Trocchi"/>
              <a:buChar char="■"/>
              <a:defRPr sz="1800">
                <a:latin typeface="Trocchi"/>
                <a:ea typeface="Trocchi"/>
                <a:cs typeface="Trocchi"/>
                <a:sym typeface="Trocch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K 2" type="tx">
  <p:cSld name="TITLE_AND_BODY">
    <p:bg>
      <p:bgPr>
        <a:solidFill>
          <a:srgbClr val="282828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 lnSpcReduction="20000"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- Content - Text Only">
  <p:cSld name="BLANK_2_1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/>
        </p:nvSpPr>
        <p:spPr>
          <a:xfrm>
            <a:off x="454025" y="337875"/>
            <a:ext cx="72042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1"/>
          </p:nvPr>
        </p:nvSpPr>
        <p:spPr>
          <a:xfrm>
            <a:off x="571500" y="348550"/>
            <a:ext cx="34290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ubTitle" idx="2"/>
          </p:nvPr>
        </p:nvSpPr>
        <p:spPr>
          <a:xfrm>
            <a:off x="571500" y="910575"/>
            <a:ext cx="25398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b="1">
                <a:latin typeface="Trocchi"/>
                <a:ea typeface="Trocchi"/>
                <a:cs typeface="Trocchi"/>
                <a:sym typeface="Trocch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3"/>
          </p:nvPr>
        </p:nvSpPr>
        <p:spPr>
          <a:xfrm>
            <a:off x="4229100" y="910575"/>
            <a:ext cx="33108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4"/>
          </p:nvPr>
        </p:nvSpPr>
        <p:spPr>
          <a:xfrm>
            <a:off x="4229100" y="1231950"/>
            <a:ext cx="3429000" cy="11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Char char="●"/>
              <a:defRPr sz="8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Char char="○"/>
              <a:defRPr sz="8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Char char="■"/>
              <a:defRPr sz="8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Char char="●"/>
              <a:defRPr sz="8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Char char="○"/>
              <a:defRPr sz="8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Char char="■"/>
              <a:defRPr sz="8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Char char="●"/>
              <a:defRPr sz="8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Char char="○"/>
              <a:defRPr sz="8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Char char="■"/>
              <a:defRPr sz="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73" name="Google Shape;73;p14"/>
          <p:cNvCxnSpPr/>
          <p:nvPr/>
        </p:nvCxnSpPr>
        <p:spPr>
          <a:xfrm>
            <a:off x="475150" y="4717525"/>
            <a:ext cx="79893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185050" y="4542625"/>
            <a:ext cx="501600" cy="3498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rmAutofit/>
          </a:bodyPr>
          <a:lstStyle>
            <a:lvl1pPr lvl="0" algn="r" rtl="0">
              <a:buNone/>
              <a:def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8360276" y="306088"/>
            <a:ext cx="326365" cy="349981"/>
          </a:xfrm>
          <a:custGeom>
            <a:avLst/>
            <a:gdLst/>
            <a:ahLst/>
            <a:cxnLst/>
            <a:rect l="l" t="t" r="r" b="b"/>
            <a:pathLst>
              <a:path w="194265" h="208322" extrusionOk="0">
                <a:moveTo>
                  <a:pt x="146961" y="56089"/>
                </a:moveTo>
                <a:lnTo>
                  <a:pt x="138353" y="57319"/>
                </a:lnTo>
                <a:cubicBezTo>
                  <a:pt x="114284" y="80378"/>
                  <a:pt x="75633" y="80773"/>
                  <a:pt x="45942" y="82881"/>
                </a:cubicBezTo>
                <a:cubicBezTo>
                  <a:pt x="45678" y="84155"/>
                  <a:pt x="45371" y="85516"/>
                  <a:pt x="45108" y="86922"/>
                </a:cubicBezTo>
                <a:cubicBezTo>
                  <a:pt x="42253" y="87712"/>
                  <a:pt x="38519" y="88327"/>
                  <a:pt x="37026" y="88591"/>
                </a:cubicBezTo>
                <a:cubicBezTo>
                  <a:pt x="36235" y="94037"/>
                  <a:pt x="36235" y="99571"/>
                  <a:pt x="36982" y="105018"/>
                </a:cubicBezTo>
                <a:cubicBezTo>
                  <a:pt x="39486" y="105457"/>
                  <a:pt x="42560" y="106028"/>
                  <a:pt x="45064" y="106731"/>
                </a:cubicBezTo>
                <a:cubicBezTo>
                  <a:pt x="45327" y="108092"/>
                  <a:pt x="45591" y="109454"/>
                  <a:pt x="45898" y="110727"/>
                </a:cubicBezTo>
                <a:cubicBezTo>
                  <a:pt x="49544" y="111035"/>
                  <a:pt x="53321" y="111298"/>
                  <a:pt x="57142" y="111562"/>
                </a:cubicBezTo>
                <a:cubicBezTo>
                  <a:pt x="55868" y="114636"/>
                  <a:pt x="54638" y="117931"/>
                  <a:pt x="53145" y="122015"/>
                </a:cubicBezTo>
                <a:cubicBezTo>
                  <a:pt x="50861" y="128296"/>
                  <a:pt x="49236" y="137212"/>
                  <a:pt x="48621" y="140594"/>
                </a:cubicBezTo>
                <a:cubicBezTo>
                  <a:pt x="48270" y="142131"/>
                  <a:pt x="49148" y="143713"/>
                  <a:pt x="50686" y="144196"/>
                </a:cubicBezTo>
                <a:cubicBezTo>
                  <a:pt x="56044" y="145557"/>
                  <a:pt x="61490" y="146655"/>
                  <a:pt x="66980" y="147490"/>
                </a:cubicBezTo>
                <a:cubicBezTo>
                  <a:pt x="67177" y="147527"/>
                  <a:pt x="67372" y="147545"/>
                  <a:pt x="67565" y="147545"/>
                </a:cubicBezTo>
                <a:cubicBezTo>
                  <a:pt x="68970" y="147545"/>
                  <a:pt x="70234" y="146596"/>
                  <a:pt x="70582" y="145206"/>
                </a:cubicBezTo>
                <a:cubicBezTo>
                  <a:pt x="70845" y="144064"/>
                  <a:pt x="70494" y="142878"/>
                  <a:pt x="69572" y="142087"/>
                </a:cubicBezTo>
                <a:cubicBezTo>
                  <a:pt x="64828" y="138003"/>
                  <a:pt x="66893" y="124343"/>
                  <a:pt x="71987" y="112748"/>
                </a:cubicBezTo>
                <a:cubicBezTo>
                  <a:pt x="95925" y="114988"/>
                  <a:pt x="120916" y="119643"/>
                  <a:pt x="138309" y="136290"/>
                </a:cubicBezTo>
                <a:lnTo>
                  <a:pt x="146917" y="137563"/>
                </a:lnTo>
                <a:cubicBezTo>
                  <a:pt x="148586" y="127330"/>
                  <a:pt x="149553" y="116964"/>
                  <a:pt x="149860" y="106599"/>
                </a:cubicBezTo>
                <a:cubicBezTo>
                  <a:pt x="152056" y="106028"/>
                  <a:pt x="155614" y="105325"/>
                  <a:pt x="156887" y="105149"/>
                </a:cubicBezTo>
                <a:cubicBezTo>
                  <a:pt x="157546" y="99615"/>
                  <a:pt x="157546" y="94037"/>
                  <a:pt x="156887" y="88547"/>
                </a:cubicBezTo>
                <a:cubicBezTo>
                  <a:pt x="155043" y="88196"/>
                  <a:pt x="151968" y="87625"/>
                  <a:pt x="149816" y="87098"/>
                </a:cubicBezTo>
                <a:cubicBezTo>
                  <a:pt x="149509" y="76688"/>
                  <a:pt x="148586" y="66367"/>
                  <a:pt x="146961" y="56089"/>
                </a:cubicBezTo>
                <a:close/>
                <a:moveTo>
                  <a:pt x="97218" y="15329"/>
                </a:moveTo>
                <a:cubicBezTo>
                  <a:pt x="97299" y="15329"/>
                  <a:pt x="97381" y="15329"/>
                  <a:pt x="97462" y="15330"/>
                </a:cubicBezTo>
                <a:cubicBezTo>
                  <a:pt x="142525" y="15461"/>
                  <a:pt x="179068" y="52180"/>
                  <a:pt x="178892" y="97156"/>
                </a:cubicBezTo>
                <a:cubicBezTo>
                  <a:pt x="178761" y="142051"/>
                  <a:pt x="142436" y="178631"/>
                  <a:pt x="97528" y="178631"/>
                </a:cubicBezTo>
                <a:cubicBezTo>
                  <a:pt x="97448" y="178631"/>
                  <a:pt x="97367" y="178630"/>
                  <a:pt x="97286" y="178630"/>
                </a:cubicBezTo>
                <a:cubicBezTo>
                  <a:pt x="89117" y="178586"/>
                  <a:pt x="81035" y="177356"/>
                  <a:pt x="73217" y="175029"/>
                </a:cubicBezTo>
                <a:lnTo>
                  <a:pt x="45151" y="186009"/>
                </a:lnTo>
                <a:lnTo>
                  <a:pt x="45151" y="186009"/>
                </a:lnTo>
                <a:lnTo>
                  <a:pt x="46777" y="161193"/>
                </a:lnTo>
                <a:cubicBezTo>
                  <a:pt x="27100" y="145557"/>
                  <a:pt x="15548" y="121796"/>
                  <a:pt x="15504" y="96672"/>
                </a:cubicBezTo>
                <a:cubicBezTo>
                  <a:pt x="15636" y="51734"/>
                  <a:pt x="52266" y="15329"/>
                  <a:pt x="97218" y="15329"/>
                </a:cubicBezTo>
                <a:close/>
                <a:moveTo>
                  <a:pt x="97181" y="0"/>
                </a:moveTo>
                <a:cubicBezTo>
                  <a:pt x="43789" y="0"/>
                  <a:pt x="307" y="43284"/>
                  <a:pt x="132" y="96585"/>
                </a:cubicBezTo>
                <a:cubicBezTo>
                  <a:pt x="0" y="123772"/>
                  <a:pt x="11332" y="149730"/>
                  <a:pt x="31272" y="168133"/>
                </a:cubicBezTo>
                <a:lnTo>
                  <a:pt x="29120" y="208321"/>
                </a:lnTo>
                <a:lnTo>
                  <a:pt x="73305" y="190972"/>
                </a:lnTo>
                <a:lnTo>
                  <a:pt x="74315" y="191236"/>
                </a:lnTo>
                <a:cubicBezTo>
                  <a:pt x="81826" y="193036"/>
                  <a:pt x="89512" y="194003"/>
                  <a:pt x="97286" y="194047"/>
                </a:cubicBezTo>
                <a:cubicBezTo>
                  <a:pt x="150211" y="194047"/>
                  <a:pt x="194265" y="150960"/>
                  <a:pt x="194265" y="97200"/>
                </a:cubicBezTo>
                <a:cubicBezTo>
                  <a:pt x="194265" y="43791"/>
                  <a:pt x="151002" y="177"/>
                  <a:pt x="97506" y="1"/>
                </a:cubicBezTo>
                <a:cubicBezTo>
                  <a:pt x="97398" y="1"/>
                  <a:pt x="97290" y="0"/>
                  <a:pt x="9718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- Statement - Orange/Sans">
  <p:cSld name="BLANK_1_1_1">
    <p:bg>
      <p:bgPr>
        <a:solidFill>
          <a:schemeClr val="dk2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/>
        </p:nvSpPr>
        <p:spPr>
          <a:xfrm>
            <a:off x="454025" y="337875"/>
            <a:ext cx="72042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1"/>
          </p:nvPr>
        </p:nvSpPr>
        <p:spPr>
          <a:xfrm>
            <a:off x="571500" y="352900"/>
            <a:ext cx="7204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1487250" y="914400"/>
            <a:ext cx="3656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/>
          <p:nvPr/>
        </p:nvSpPr>
        <p:spPr>
          <a:xfrm>
            <a:off x="8360276" y="306088"/>
            <a:ext cx="326365" cy="349981"/>
          </a:xfrm>
          <a:custGeom>
            <a:avLst/>
            <a:gdLst/>
            <a:ahLst/>
            <a:cxnLst/>
            <a:rect l="l" t="t" r="r" b="b"/>
            <a:pathLst>
              <a:path w="194265" h="208322" extrusionOk="0">
                <a:moveTo>
                  <a:pt x="146961" y="56089"/>
                </a:moveTo>
                <a:lnTo>
                  <a:pt x="138353" y="57319"/>
                </a:lnTo>
                <a:cubicBezTo>
                  <a:pt x="114284" y="80378"/>
                  <a:pt x="75633" y="80773"/>
                  <a:pt x="45942" y="82881"/>
                </a:cubicBezTo>
                <a:cubicBezTo>
                  <a:pt x="45678" y="84155"/>
                  <a:pt x="45371" y="85516"/>
                  <a:pt x="45108" y="86922"/>
                </a:cubicBezTo>
                <a:cubicBezTo>
                  <a:pt x="42253" y="87712"/>
                  <a:pt x="38519" y="88327"/>
                  <a:pt x="37026" y="88591"/>
                </a:cubicBezTo>
                <a:cubicBezTo>
                  <a:pt x="36235" y="94037"/>
                  <a:pt x="36235" y="99571"/>
                  <a:pt x="36982" y="105018"/>
                </a:cubicBezTo>
                <a:cubicBezTo>
                  <a:pt x="39486" y="105457"/>
                  <a:pt x="42560" y="106028"/>
                  <a:pt x="45064" y="106731"/>
                </a:cubicBezTo>
                <a:cubicBezTo>
                  <a:pt x="45327" y="108092"/>
                  <a:pt x="45591" y="109454"/>
                  <a:pt x="45898" y="110727"/>
                </a:cubicBezTo>
                <a:cubicBezTo>
                  <a:pt x="49544" y="111035"/>
                  <a:pt x="53321" y="111298"/>
                  <a:pt x="57142" y="111562"/>
                </a:cubicBezTo>
                <a:cubicBezTo>
                  <a:pt x="55868" y="114636"/>
                  <a:pt x="54638" y="117931"/>
                  <a:pt x="53145" y="122015"/>
                </a:cubicBezTo>
                <a:cubicBezTo>
                  <a:pt x="50861" y="128296"/>
                  <a:pt x="49236" y="137212"/>
                  <a:pt x="48621" y="140594"/>
                </a:cubicBezTo>
                <a:cubicBezTo>
                  <a:pt x="48270" y="142131"/>
                  <a:pt x="49148" y="143713"/>
                  <a:pt x="50686" y="144196"/>
                </a:cubicBezTo>
                <a:cubicBezTo>
                  <a:pt x="56044" y="145557"/>
                  <a:pt x="61490" y="146655"/>
                  <a:pt x="66980" y="147490"/>
                </a:cubicBezTo>
                <a:cubicBezTo>
                  <a:pt x="67177" y="147527"/>
                  <a:pt x="67372" y="147545"/>
                  <a:pt x="67565" y="147545"/>
                </a:cubicBezTo>
                <a:cubicBezTo>
                  <a:pt x="68970" y="147545"/>
                  <a:pt x="70234" y="146596"/>
                  <a:pt x="70582" y="145206"/>
                </a:cubicBezTo>
                <a:cubicBezTo>
                  <a:pt x="70845" y="144064"/>
                  <a:pt x="70494" y="142878"/>
                  <a:pt x="69572" y="142087"/>
                </a:cubicBezTo>
                <a:cubicBezTo>
                  <a:pt x="64828" y="138003"/>
                  <a:pt x="66893" y="124343"/>
                  <a:pt x="71987" y="112748"/>
                </a:cubicBezTo>
                <a:cubicBezTo>
                  <a:pt x="95925" y="114988"/>
                  <a:pt x="120916" y="119643"/>
                  <a:pt x="138309" y="136290"/>
                </a:cubicBezTo>
                <a:lnTo>
                  <a:pt x="146917" y="137563"/>
                </a:lnTo>
                <a:cubicBezTo>
                  <a:pt x="148586" y="127330"/>
                  <a:pt x="149553" y="116964"/>
                  <a:pt x="149860" y="106599"/>
                </a:cubicBezTo>
                <a:cubicBezTo>
                  <a:pt x="152056" y="106028"/>
                  <a:pt x="155614" y="105325"/>
                  <a:pt x="156887" y="105149"/>
                </a:cubicBezTo>
                <a:cubicBezTo>
                  <a:pt x="157546" y="99615"/>
                  <a:pt x="157546" y="94037"/>
                  <a:pt x="156887" y="88547"/>
                </a:cubicBezTo>
                <a:cubicBezTo>
                  <a:pt x="155043" y="88196"/>
                  <a:pt x="151968" y="87625"/>
                  <a:pt x="149816" y="87098"/>
                </a:cubicBezTo>
                <a:cubicBezTo>
                  <a:pt x="149509" y="76688"/>
                  <a:pt x="148586" y="66367"/>
                  <a:pt x="146961" y="56089"/>
                </a:cubicBezTo>
                <a:close/>
                <a:moveTo>
                  <a:pt x="97218" y="15329"/>
                </a:moveTo>
                <a:cubicBezTo>
                  <a:pt x="97299" y="15329"/>
                  <a:pt x="97381" y="15329"/>
                  <a:pt x="97462" y="15330"/>
                </a:cubicBezTo>
                <a:cubicBezTo>
                  <a:pt x="142525" y="15461"/>
                  <a:pt x="179068" y="52180"/>
                  <a:pt x="178892" y="97156"/>
                </a:cubicBezTo>
                <a:cubicBezTo>
                  <a:pt x="178761" y="142051"/>
                  <a:pt x="142436" y="178631"/>
                  <a:pt x="97528" y="178631"/>
                </a:cubicBezTo>
                <a:cubicBezTo>
                  <a:pt x="97448" y="178631"/>
                  <a:pt x="97367" y="178630"/>
                  <a:pt x="97286" y="178630"/>
                </a:cubicBezTo>
                <a:cubicBezTo>
                  <a:pt x="89117" y="178586"/>
                  <a:pt x="81035" y="177356"/>
                  <a:pt x="73217" y="175029"/>
                </a:cubicBezTo>
                <a:lnTo>
                  <a:pt x="45151" y="186009"/>
                </a:lnTo>
                <a:lnTo>
                  <a:pt x="45151" y="186009"/>
                </a:lnTo>
                <a:lnTo>
                  <a:pt x="46777" y="161193"/>
                </a:lnTo>
                <a:cubicBezTo>
                  <a:pt x="27100" y="145557"/>
                  <a:pt x="15548" y="121796"/>
                  <a:pt x="15504" y="96672"/>
                </a:cubicBezTo>
                <a:cubicBezTo>
                  <a:pt x="15636" y="51734"/>
                  <a:pt x="52266" y="15329"/>
                  <a:pt x="97218" y="15329"/>
                </a:cubicBezTo>
                <a:close/>
                <a:moveTo>
                  <a:pt x="97181" y="0"/>
                </a:moveTo>
                <a:cubicBezTo>
                  <a:pt x="43789" y="0"/>
                  <a:pt x="307" y="43284"/>
                  <a:pt x="132" y="96585"/>
                </a:cubicBezTo>
                <a:cubicBezTo>
                  <a:pt x="0" y="123772"/>
                  <a:pt x="11332" y="149730"/>
                  <a:pt x="31272" y="168133"/>
                </a:cubicBezTo>
                <a:lnTo>
                  <a:pt x="29120" y="208321"/>
                </a:lnTo>
                <a:lnTo>
                  <a:pt x="73305" y="190972"/>
                </a:lnTo>
                <a:lnTo>
                  <a:pt x="74315" y="191236"/>
                </a:lnTo>
                <a:cubicBezTo>
                  <a:pt x="81826" y="193036"/>
                  <a:pt x="89512" y="194003"/>
                  <a:pt x="97286" y="194047"/>
                </a:cubicBezTo>
                <a:cubicBezTo>
                  <a:pt x="150211" y="194047"/>
                  <a:pt x="194265" y="150960"/>
                  <a:pt x="194265" y="97200"/>
                </a:cubicBezTo>
                <a:cubicBezTo>
                  <a:pt x="194265" y="43791"/>
                  <a:pt x="151002" y="177"/>
                  <a:pt x="97506" y="1"/>
                </a:cubicBezTo>
                <a:cubicBezTo>
                  <a:pt x="97398" y="1"/>
                  <a:pt x="97290" y="0"/>
                  <a:pt x="971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1" name="Google Shape;81;p15"/>
          <p:cNvCxnSpPr/>
          <p:nvPr/>
        </p:nvCxnSpPr>
        <p:spPr>
          <a:xfrm>
            <a:off x="475150" y="4717525"/>
            <a:ext cx="7989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" name="Google Shape;82;p15"/>
          <p:cNvSpPr txBox="1">
            <a:spLocks noGrp="1"/>
          </p:cNvSpPr>
          <p:nvPr>
            <p:ph type="sldNum" idx="12"/>
          </p:nvPr>
        </p:nvSpPr>
        <p:spPr>
          <a:xfrm>
            <a:off x="8185050" y="4542625"/>
            <a:ext cx="501600" cy="3498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rmAutofit/>
          </a:bodyPr>
          <a:lstStyle>
            <a:lvl1pPr lvl="0" algn="r" rtl="0"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- Content - Title and Body -  Black">
  <p:cSld name="BLANK_3_1_1">
    <p:bg>
      <p:bgPr>
        <a:solidFill>
          <a:srgbClr val="1A1A1A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571500" y="1098125"/>
            <a:ext cx="8001300" cy="18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6"/>
          <p:cNvSpPr txBox="1"/>
          <p:nvPr/>
        </p:nvSpPr>
        <p:spPr>
          <a:xfrm>
            <a:off x="8172575" y="4820800"/>
            <a:ext cx="501600" cy="2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2407425" y="3241575"/>
            <a:ext cx="43362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"/>
              <a:buChar char="●"/>
              <a:defRPr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"/>
              <a:buChar char="○"/>
              <a:defRPr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"/>
              <a:buChar char="■"/>
              <a:defRPr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"/>
              <a:buChar char="●"/>
              <a:defRPr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"/>
              <a:buChar char="○"/>
              <a:defRPr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"/>
              <a:buChar char="■"/>
              <a:defRPr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"/>
              <a:buChar char="●"/>
              <a:defRPr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"/>
              <a:buChar char="○"/>
              <a:defRPr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ontserrat"/>
              <a:buChar char="■"/>
              <a:defRPr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2"/>
          </p:nvPr>
        </p:nvSpPr>
        <p:spPr>
          <a:xfrm>
            <a:off x="571500" y="348538"/>
            <a:ext cx="7204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- Section Title - White 1">
  <p:cSld name="BLANK_4_1_1"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subTitle" idx="1"/>
          </p:nvPr>
        </p:nvSpPr>
        <p:spPr>
          <a:xfrm>
            <a:off x="571500" y="352900"/>
            <a:ext cx="7204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571500" y="914425"/>
            <a:ext cx="4418700" cy="7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2"/>
          </p:nvPr>
        </p:nvSpPr>
        <p:spPr>
          <a:xfrm>
            <a:off x="467175" y="1938163"/>
            <a:ext cx="4476900" cy="25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Trocchi"/>
              <a:buChar char="●"/>
              <a:defRPr sz="1800">
                <a:latin typeface="Trocchi"/>
                <a:ea typeface="Trocchi"/>
                <a:cs typeface="Trocchi"/>
                <a:sym typeface="Trocchi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Trocchi"/>
              <a:buChar char="○"/>
              <a:defRPr sz="1800">
                <a:latin typeface="Trocchi"/>
                <a:ea typeface="Trocchi"/>
                <a:cs typeface="Trocchi"/>
                <a:sym typeface="Trocchi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Font typeface="Trocchi"/>
              <a:buChar char="■"/>
              <a:defRPr sz="1800">
                <a:latin typeface="Trocchi"/>
                <a:ea typeface="Trocchi"/>
                <a:cs typeface="Trocchi"/>
                <a:sym typeface="Trocchi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Font typeface="Trocchi"/>
              <a:buChar char="●"/>
              <a:defRPr sz="1800">
                <a:latin typeface="Trocchi"/>
                <a:ea typeface="Trocchi"/>
                <a:cs typeface="Trocchi"/>
                <a:sym typeface="Trocchi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Trocchi"/>
              <a:buChar char="○"/>
              <a:defRPr sz="1800">
                <a:latin typeface="Trocchi"/>
                <a:ea typeface="Trocchi"/>
                <a:cs typeface="Trocchi"/>
                <a:sym typeface="Trocchi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Trocchi"/>
              <a:buChar char="■"/>
              <a:defRPr sz="1800">
                <a:latin typeface="Trocchi"/>
                <a:ea typeface="Trocchi"/>
                <a:cs typeface="Trocchi"/>
                <a:sym typeface="Trocchi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Font typeface="Trocchi"/>
              <a:buChar char="●"/>
              <a:defRPr sz="1800">
                <a:latin typeface="Trocchi"/>
                <a:ea typeface="Trocchi"/>
                <a:cs typeface="Trocchi"/>
                <a:sym typeface="Trocchi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Font typeface="Trocchi"/>
              <a:buChar char="○"/>
              <a:defRPr sz="1800">
                <a:latin typeface="Trocchi"/>
                <a:ea typeface="Trocchi"/>
                <a:cs typeface="Trocchi"/>
                <a:sym typeface="Trocchi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Font typeface="Trocchi"/>
              <a:buChar char="■"/>
              <a:defRPr sz="1800">
                <a:latin typeface="Trocchi"/>
                <a:ea typeface="Trocchi"/>
                <a:cs typeface="Trocchi"/>
                <a:sym typeface="Trocchi"/>
              </a:defRPr>
            </a:lvl9pPr>
          </a:lstStyle>
          <a:p>
            <a:endParaRPr/>
          </a:p>
        </p:txBody>
      </p:sp>
      <p:cxnSp>
        <p:nvCxnSpPr>
          <p:cNvPr id="92" name="Google Shape;92;p17"/>
          <p:cNvCxnSpPr/>
          <p:nvPr/>
        </p:nvCxnSpPr>
        <p:spPr>
          <a:xfrm>
            <a:off x="475150" y="4717525"/>
            <a:ext cx="79893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" name="Google Shape;93;p17"/>
          <p:cNvSpPr txBox="1"/>
          <p:nvPr/>
        </p:nvSpPr>
        <p:spPr>
          <a:xfrm>
            <a:off x="8185050" y="4542625"/>
            <a:ext cx="5016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4" name="Google Shape;94;p17"/>
          <p:cNvCxnSpPr/>
          <p:nvPr/>
        </p:nvCxnSpPr>
        <p:spPr>
          <a:xfrm>
            <a:off x="8176095" y="422137"/>
            <a:ext cx="117900" cy="117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17"/>
          <p:cNvCxnSpPr/>
          <p:nvPr/>
        </p:nvCxnSpPr>
        <p:spPr>
          <a:xfrm flipH="1">
            <a:off x="8176186" y="422137"/>
            <a:ext cx="117900" cy="117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6" name="Google Shape;96;p17"/>
          <p:cNvPicPr preferRelativeResize="0"/>
          <p:nvPr/>
        </p:nvPicPr>
        <p:blipFill rotWithShape="1">
          <a:blip r:embed="rId2">
            <a:alphaModFix/>
          </a:blip>
          <a:srcRect b="31595"/>
          <a:stretch/>
        </p:blipFill>
        <p:spPr>
          <a:xfrm>
            <a:off x="8428386" y="306650"/>
            <a:ext cx="382164" cy="34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 1 2 1 1 1 1">
  <p:cSld name="TITLE_ONLY_1_1_2_1_1_1_1">
    <p:bg>
      <p:bgPr>
        <a:solidFill>
          <a:srgbClr val="F7F7F7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117475" y="253050"/>
            <a:ext cx="59646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000"/>
              <a:buFont typeface="Saira Medium"/>
              <a:buChar char="●"/>
              <a:defRPr sz="3000">
                <a:solidFill>
                  <a:srgbClr val="161616"/>
                </a:solidFill>
                <a:latin typeface="Saira Medium"/>
                <a:ea typeface="Saira Medium"/>
                <a:cs typeface="Saira Medium"/>
                <a:sym typeface="Saira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Saira Medium"/>
              <a:buChar char="○"/>
              <a:defRPr sz="1800">
                <a:solidFill>
                  <a:srgbClr val="161616"/>
                </a:solidFill>
                <a:latin typeface="Saira Medium"/>
                <a:ea typeface="Saira Medium"/>
                <a:cs typeface="Saira Medium"/>
                <a:sym typeface="Saira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Saira Medium"/>
              <a:buChar char="■"/>
              <a:defRPr sz="1800">
                <a:solidFill>
                  <a:srgbClr val="161616"/>
                </a:solidFill>
                <a:latin typeface="Saira Medium"/>
                <a:ea typeface="Saira Medium"/>
                <a:cs typeface="Saira Medium"/>
                <a:sym typeface="Saira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Saira Medium"/>
              <a:buChar char="●"/>
              <a:defRPr sz="1800">
                <a:solidFill>
                  <a:srgbClr val="161616"/>
                </a:solidFill>
                <a:latin typeface="Saira Medium"/>
                <a:ea typeface="Saira Medium"/>
                <a:cs typeface="Saira Medium"/>
                <a:sym typeface="Saira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Saira Medium"/>
              <a:buChar char="○"/>
              <a:defRPr sz="1800">
                <a:solidFill>
                  <a:srgbClr val="161616"/>
                </a:solidFill>
                <a:latin typeface="Saira Medium"/>
                <a:ea typeface="Saira Medium"/>
                <a:cs typeface="Saira Medium"/>
                <a:sym typeface="Saira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Saira Medium"/>
              <a:buChar char="■"/>
              <a:defRPr sz="1800">
                <a:solidFill>
                  <a:srgbClr val="161616"/>
                </a:solidFill>
                <a:latin typeface="Saira Medium"/>
                <a:ea typeface="Saira Medium"/>
                <a:cs typeface="Saira Medium"/>
                <a:sym typeface="Saira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Saira Medium"/>
              <a:buChar char="●"/>
              <a:defRPr sz="1800">
                <a:solidFill>
                  <a:srgbClr val="161616"/>
                </a:solidFill>
                <a:latin typeface="Saira Medium"/>
                <a:ea typeface="Saira Medium"/>
                <a:cs typeface="Saira Medium"/>
                <a:sym typeface="Saira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Saira Medium"/>
              <a:buChar char="○"/>
              <a:defRPr sz="1800">
                <a:solidFill>
                  <a:srgbClr val="161616"/>
                </a:solidFill>
                <a:latin typeface="Saira Medium"/>
                <a:ea typeface="Saira Medium"/>
                <a:cs typeface="Saira Medium"/>
                <a:sym typeface="Saira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Saira Medium"/>
              <a:buChar char="■"/>
              <a:defRPr sz="1800">
                <a:solidFill>
                  <a:srgbClr val="161616"/>
                </a:solidFill>
                <a:latin typeface="Saira Medium"/>
                <a:ea typeface="Saira Medium"/>
                <a:cs typeface="Saira Medium"/>
                <a:sym typeface="Saira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cations" type="title">
  <p:cSld name="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20"/>
          <p:cNvGrpSpPr/>
          <p:nvPr/>
        </p:nvGrpSpPr>
        <p:grpSpPr>
          <a:xfrm>
            <a:off x="3737825" y="319705"/>
            <a:ext cx="1667958" cy="495612"/>
            <a:chOff x="236375" y="1782400"/>
            <a:chExt cx="7128025" cy="2118000"/>
          </a:xfrm>
        </p:grpSpPr>
        <p:sp>
          <p:nvSpPr>
            <p:cNvPr id="103" name="Google Shape;103;p20"/>
            <p:cNvSpPr/>
            <p:nvPr/>
          </p:nvSpPr>
          <p:spPr>
            <a:xfrm>
              <a:off x="236375" y="2242900"/>
              <a:ext cx="886425" cy="1044750"/>
            </a:xfrm>
            <a:custGeom>
              <a:avLst/>
              <a:gdLst/>
              <a:ahLst/>
              <a:cxnLst/>
              <a:rect l="l" t="t" r="r" b="b"/>
              <a:pathLst>
                <a:path w="35457" h="41790" extrusionOk="0">
                  <a:moveTo>
                    <a:pt x="20758" y="1"/>
                  </a:moveTo>
                  <a:cubicBezTo>
                    <a:pt x="15290" y="1"/>
                    <a:pt x="10011" y="2197"/>
                    <a:pt x="6224" y="6157"/>
                  </a:cubicBezTo>
                  <a:cubicBezTo>
                    <a:pt x="2238" y="10003"/>
                    <a:pt x="0" y="15353"/>
                    <a:pt x="70" y="20878"/>
                  </a:cubicBezTo>
                  <a:cubicBezTo>
                    <a:pt x="0" y="26437"/>
                    <a:pt x="2203" y="31787"/>
                    <a:pt x="6224" y="35633"/>
                  </a:cubicBezTo>
                  <a:cubicBezTo>
                    <a:pt x="10047" y="39559"/>
                    <a:pt x="15293" y="41789"/>
                    <a:pt x="20762" y="41789"/>
                  </a:cubicBezTo>
                  <a:cubicBezTo>
                    <a:pt x="20846" y="41789"/>
                    <a:pt x="20931" y="41789"/>
                    <a:pt x="21015" y="41788"/>
                  </a:cubicBezTo>
                  <a:cubicBezTo>
                    <a:pt x="23778" y="41788"/>
                    <a:pt x="26540" y="41263"/>
                    <a:pt x="29093" y="40144"/>
                  </a:cubicBezTo>
                  <a:cubicBezTo>
                    <a:pt x="31435" y="39130"/>
                    <a:pt x="33603" y="37731"/>
                    <a:pt x="35457" y="35948"/>
                  </a:cubicBezTo>
                  <a:lnTo>
                    <a:pt x="31016" y="31577"/>
                  </a:lnTo>
                  <a:cubicBezTo>
                    <a:pt x="28355" y="34099"/>
                    <a:pt x="24807" y="35529"/>
                    <a:pt x="21148" y="35529"/>
                  </a:cubicBezTo>
                  <a:cubicBezTo>
                    <a:pt x="21104" y="35529"/>
                    <a:pt x="21059" y="35529"/>
                    <a:pt x="21015" y="35529"/>
                  </a:cubicBezTo>
                  <a:cubicBezTo>
                    <a:pt x="20994" y="35529"/>
                    <a:pt x="20972" y="35529"/>
                    <a:pt x="20951" y="35529"/>
                  </a:cubicBezTo>
                  <a:cubicBezTo>
                    <a:pt x="12868" y="35529"/>
                    <a:pt x="6294" y="28968"/>
                    <a:pt x="6329" y="20878"/>
                  </a:cubicBezTo>
                  <a:cubicBezTo>
                    <a:pt x="6294" y="16996"/>
                    <a:pt x="7833" y="13290"/>
                    <a:pt x="10630" y="10562"/>
                  </a:cubicBezTo>
                  <a:cubicBezTo>
                    <a:pt x="13327" y="7796"/>
                    <a:pt x="17016" y="6261"/>
                    <a:pt x="20885" y="6261"/>
                  </a:cubicBezTo>
                  <a:cubicBezTo>
                    <a:pt x="20928" y="6261"/>
                    <a:pt x="20972" y="6261"/>
                    <a:pt x="21015" y="6261"/>
                  </a:cubicBezTo>
                  <a:cubicBezTo>
                    <a:pt x="21060" y="6261"/>
                    <a:pt x="21104" y="6261"/>
                    <a:pt x="21149" y="6261"/>
                  </a:cubicBezTo>
                  <a:cubicBezTo>
                    <a:pt x="24842" y="6261"/>
                    <a:pt x="28390" y="7691"/>
                    <a:pt x="31016" y="10283"/>
                  </a:cubicBezTo>
                  <a:lnTo>
                    <a:pt x="35457" y="5842"/>
                  </a:lnTo>
                  <a:cubicBezTo>
                    <a:pt x="33603" y="4059"/>
                    <a:pt x="31435" y="2660"/>
                    <a:pt x="29093" y="1646"/>
                  </a:cubicBezTo>
                  <a:cubicBezTo>
                    <a:pt x="26540" y="562"/>
                    <a:pt x="23778" y="2"/>
                    <a:pt x="21015" y="2"/>
                  </a:cubicBezTo>
                  <a:cubicBezTo>
                    <a:pt x="20930" y="1"/>
                    <a:pt x="20844" y="1"/>
                    <a:pt x="20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0"/>
            <p:cNvSpPr/>
            <p:nvPr/>
          </p:nvSpPr>
          <p:spPr>
            <a:xfrm>
              <a:off x="1461950" y="2242925"/>
              <a:ext cx="899550" cy="1044675"/>
            </a:xfrm>
            <a:custGeom>
              <a:avLst/>
              <a:gdLst/>
              <a:ahLst/>
              <a:cxnLst/>
              <a:rect l="l" t="t" r="r" b="b"/>
              <a:pathLst>
                <a:path w="35982" h="41787" extrusionOk="0">
                  <a:moveTo>
                    <a:pt x="20876" y="6260"/>
                  </a:moveTo>
                  <a:cubicBezTo>
                    <a:pt x="22869" y="6260"/>
                    <a:pt x="24792" y="7065"/>
                    <a:pt x="26156" y="8498"/>
                  </a:cubicBezTo>
                  <a:cubicBezTo>
                    <a:pt x="29128" y="11401"/>
                    <a:pt x="29128" y="16191"/>
                    <a:pt x="26156" y="19128"/>
                  </a:cubicBezTo>
                  <a:cubicBezTo>
                    <a:pt x="24821" y="20532"/>
                    <a:pt x="22949" y="21332"/>
                    <a:pt x="21001" y="21332"/>
                  </a:cubicBezTo>
                  <a:cubicBezTo>
                    <a:pt x="20959" y="21332"/>
                    <a:pt x="20918" y="21332"/>
                    <a:pt x="20876" y="21331"/>
                  </a:cubicBezTo>
                  <a:lnTo>
                    <a:pt x="6190" y="21261"/>
                  </a:lnTo>
                  <a:lnTo>
                    <a:pt x="6190" y="6260"/>
                  </a:lnTo>
                  <a:close/>
                  <a:moveTo>
                    <a:pt x="21004" y="1"/>
                  </a:moveTo>
                  <a:cubicBezTo>
                    <a:pt x="20962" y="1"/>
                    <a:pt x="20919" y="1"/>
                    <a:pt x="20876" y="1"/>
                  </a:cubicBezTo>
                  <a:lnTo>
                    <a:pt x="1" y="1"/>
                  </a:lnTo>
                  <a:lnTo>
                    <a:pt x="1" y="41787"/>
                  </a:lnTo>
                  <a:lnTo>
                    <a:pt x="6190" y="41787"/>
                  </a:lnTo>
                  <a:lnTo>
                    <a:pt x="6190" y="27590"/>
                  </a:lnTo>
                  <a:lnTo>
                    <a:pt x="18918" y="27590"/>
                  </a:lnTo>
                  <a:lnTo>
                    <a:pt x="27170" y="41787"/>
                  </a:lnTo>
                  <a:lnTo>
                    <a:pt x="34338" y="41787"/>
                  </a:lnTo>
                  <a:lnTo>
                    <a:pt x="25666" y="26681"/>
                  </a:lnTo>
                  <a:lnTo>
                    <a:pt x="26121" y="26506"/>
                  </a:lnTo>
                  <a:cubicBezTo>
                    <a:pt x="28604" y="25492"/>
                    <a:pt x="30702" y="23779"/>
                    <a:pt x="32205" y="21576"/>
                  </a:cubicBezTo>
                  <a:cubicBezTo>
                    <a:pt x="35982" y="16121"/>
                    <a:pt x="35317" y="8743"/>
                    <a:pt x="30597" y="4058"/>
                  </a:cubicBezTo>
                  <a:cubicBezTo>
                    <a:pt x="28074" y="1466"/>
                    <a:pt x="24629" y="1"/>
                    <a:pt x="210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0"/>
            <p:cNvSpPr/>
            <p:nvPr/>
          </p:nvSpPr>
          <p:spPr>
            <a:xfrm>
              <a:off x="4685900" y="2242950"/>
              <a:ext cx="1584050" cy="1029800"/>
            </a:xfrm>
            <a:custGeom>
              <a:avLst/>
              <a:gdLst/>
              <a:ahLst/>
              <a:cxnLst/>
              <a:rect l="l" t="t" r="r" b="b"/>
              <a:pathLst>
                <a:path w="63362" h="41192" extrusionOk="0">
                  <a:moveTo>
                    <a:pt x="1" y="0"/>
                  </a:moveTo>
                  <a:lnTo>
                    <a:pt x="19233" y="41191"/>
                  </a:lnTo>
                  <a:lnTo>
                    <a:pt x="31681" y="14477"/>
                  </a:lnTo>
                  <a:lnTo>
                    <a:pt x="44164" y="41191"/>
                  </a:lnTo>
                  <a:lnTo>
                    <a:pt x="63361" y="0"/>
                  </a:lnTo>
                  <a:lnTo>
                    <a:pt x="56927" y="0"/>
                  </a:lnTo>
                  <a:lnTo>
                    <a:pt x="44164" y="27309"/>
                  </a:lnTo>
                  <a:lnTo>
                    <a:pt x="31681" y="595"/>
                  </a:lnTo>
                  <a:lnTo>
                    <a:pt x="19233" y="27309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0"/>
            <p:cNvSpPr/>
            <p:nvPr/>
          </p:nvSpPr>
          <p:spPr>
            <a:xfrm>
              <a:off x="6496325" y="2242900"/>
              <a:ext cx="868075" cy="1044750"/>
            </a:xfrm>
            <a:custGeom>
              <a:avLst/>
              <a:gdLst/>
              <a:ahLst/>
              <a:cxnLst/>
              <a:rect l="l" t="t" r="r" b="b"/>
              <a:pathLst>
                <a:path w="34723" h="41790" extrusionOk="0">
                  <a:moveTo>
                    <a:pt x="13777" y="6261"/>
                  </a:moveTo>
                  <a:cubicBezTo>
                    <a:pt x="21820" y="6296"/>
                    <a:pt x="28359" y="12835"/>
                    <a:pt x="28394" y="20913"/>
                  </a:cubicBezTo>
                  <a:cubicBezTo>
                    <a:pt x="28429" y="28990"/>
                    <a:pt x="21855" y="35529"/>
                    <a:pt x="13777" y="35529"/>
                  </a:cubicBezTo>
                  <a:lnTo>
                    <a:pt x="6225" y="35529"/>
                  </a:lnTo>
                  <a:lnTo>
                    <a:pt x="6225" y="6261"/>
                  </a:lnTo>
                  <a:close/>
                  <a:moveTo>
                    <a:pt x="14034" y="1"/>
                  </a:moveTo>
                  <a:cubicBezTo>
                    <a:pt x="13949" y="1"/>
                    <a:pt x="13863" y="1"/>
                    <a:pt x="13777" y="2"/>
                  </a:cubicBezTo>
                  <a:lnTo>
                    <a:pt x="0" y="2"/>
                  </a:lnTo>
                  <a:lnTo>
                    <a:pt x="0" y="41788"/>
                  </a:lnTo>
                  <a:lnTo>
                    <a:pt x="13777" y="41788"/>
                  </a:lnTo>
                  <a:cubicBezTo>
                    <a:pt x="13863" y="41789"/>
                    <a:pt x="13949" y="41789"/>
                    <a:pt x="14034" y="41789"/>
                  </a:cubicBezTo>
                  <a:cubicBezTo>
                    <a:pt x="19501" y="41789"/>
                    <a:pt x="24712" y="39593"/>
                    <a:pt x="28534" y="35633"/>
                  </a:cubicBezTo>
                  <a:cubicBezTo>
                    <a:pt x="32520" y="31787"/>
                    <a:pt x="34723" y="26437"/>
                    <a:pt x="34653" y="20913"/>
                  </a:cubicBezTo>
                  <a:cubicBezTo>
                    <a:pt x="34723" y="15353"/>
                    <a:pt x="32485" y="10003"/>
                    <a:pt x="28534" y="6157"/>
                  </a:cubicBezTo>
                  <a:cubicBezTo>
                    <a:pt x="24712" y="2197"/>
                    <a:pt x="19501" y="1"/>
                    <a:pt x="140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0"/>
            <p:cNvSpPr/>
            <p:nvPr/>
          </p:nvSpPr>
          <p:spPr>
            <a:xfrm>
              <a:off x="2548550" y="1782400"/>
              <a:ext cx="2015000" cy="2118000"/>
            </a:xfrm>
            <a:custGeom>
              <a:avLst/>
              <a:gdLst/>
              <a:ahLst/>
              <a:cxnLst/>
              <a:rect l="l" t="t" r="r" b="b"/>
              <a:pathLst>
                <a:path w="80600" h="84720" extrusionOk="0">
                  <a:moveTo>
                    <a:pt x="61333" y="22863"/>
                  </a:moveTo>
                  <a:lnTo>
                    <a:pt x="57836" y="23353"/>
                  </a:lnTo>
                  <a:cubicBezTo>
                    <a:pt x="48045" y="32724"/>
                    <a:pt x="32345" y="32899"/>
                    <a:pt x="20282" y="33738"/>
                  </a:cubicBezTo>
                  <a:cubicBezTo>
                    <a:pt x="20177" y="34262"/>
                    <a:pt x="20037" y="34822"/>
                    <a:pt x="19967" y="35381"/>
                  </a:cubicBezTo>
                  <a:cubicBezTo>
                    <a:pt x="18778" y="35696"/>
                    <a:pt x="17274" y="35941"/>
                    <a:pt x="16680" y="36081"/>
                  </a:cubicBezTo>
                  <a:cubicBezTo>
                    <a:pt x="16330" y="38284"/>
                    <a:pt x="16330" y="40521"/>
                    <a:pt x="16645" y="42724"/>
                  </a:cubicBezTo>
                  <a:cubicBezTo>
                    <a:pt x="17659" y="42899"/>
                    <a:pt x="18883" y="43144"/>
                    <a:pt x="19932" y="43459"/>
                  </a:cubicBezTo>
                  <a:cubicBezTo>
                    <a:pt x="20037" y="43983"/>
                    <a:pt x="20142" y="44543"/>
                    <a:pt x="20282" y="45067"/>
                  </a:cubicBezTo>
                  <a:cubicBezTo>
                    <a:pt x="21750" y="45172"/>
                    <a:pt x="23289" y="45277"/>
                    <a:pt x="24827" y="45417"/>
                  </a:cubicBezTo>
                  <a:cubicBezTo>
                    <a:pt x="24303" y="46641"/>
                    <a:pt x="23813" y="48004"/>
                    <a:pt x="23219" y="49648"/>
                  </a:cubicBezTo>
                  <a:cubicBezTo>
                    <a:pt x="22415" y="52130"/>
                    <a:pt x="21785" y="54648"/>
                    <a:pt x="21365" y="57200"/>
                  </a:cubicBezTo>
                  <a:cubicBezTo>
                    <a:pt x="21226" y="57830"/>
                    <a:pt x="21575" y="58459"/>
                    <a:pt x="22205" y="58669"/>
                  </a:cubicBezTo>
                  <a:cubicBezTo>
                    <a:pt x="24373" y="59229"/>
                    <a:pt x="26611" y="59648"/>
                    <a:pt x="28848" y="59998"/>
                  </a:cubicBezTo>
                  <a:cubicBezTo>
                    <a:pt x="28930" y="60016"/>
                    <a:pt x="29013" y="60025"/>
                    <a:pt x="29095" y="60025"/>
                  </a:cubicBezTo>
                  <a:cubicBezTo>
                    <a:pt x="29642" y="60025"/>
                    <a:pt x="30160" y="59636"/>
                    <a:pt x="30282" y="59089"/>
                  </a:cubicBezTo>
                  <a:cubicBezTo>
                    <a:pt x="30422" y="58599"/>
                    <a:pt x="30247" y="58110"/>
                    <a:pt x="29897" y="57795"/>
                  </a:cubicBezTo>
                  <a:cubicBezTo>
                    <a:pt x="27939" y="56151"/>
                    <a:pt x="28813" y="50592"/>
                    <a:pt x="30877" y="45871"/>
                  </a:cubicBezTo>
                  <a:cubicBezTo>
                    <a:pt x="40597" y="46780"/>
                    <a:pt x="50738" y="48669"/>
                    <a:pt x="57836" y="55452"/>
                  </a:cubicBezTo>
                  <a:lnTo>
                    <a:pt x="61333" y="55977"/>
                  </a:lnTo>
                  <a:cubicBezTo>
                    <a:pt x="61997" y="51816"/>
                    <a:pt x="62382" y="47585"/>
                    <a:pt x="62487" y="43389"/>
                  </a:cubicBezTo>
                  <a:cubicBezTo>
                    <a:pt x="63396" y="43144"/>
                    <a:pt x="64864" y="42864"/>
                    <a:pt x="65354" y="42794"/>
                  </a:cubicBezTo>
                  <a:cubicBezTo>
                    <a:pt x="65634" y="40556"/>
                    <a:pt x="65634" y="38284"/>
                    <a:pt x="65354" y="36046"/>
                  </a:cubicBezTo>
                  <a:cubicBezTo>
                    <a:pt x="64620" y="35906"/>
                    <a:pt x="63361" y="35696"/>
                    <a:pt x="62487" y="35451"/>
                  </a:cubicBezTo>
                  <a:cubicBezTo>
                    <a:pt x="62382" y="31220"/>
                    <a:pt x="61997" y="27024"/>
                    <a:pt x="61333" y="22863"/>
                  </a:cubicBezTo>
                  <a:close/>
                  <a:moveTo>
                    <a:pt x="41097" y="6289"/>
                  </a:moveTo>
                  <a:cubicBezTo>
                    <a:pt x="41140" y="6289"/>
                    <a:pt x="41184" y="6289"/>
                    <a:pt x="41227" y="6289"/>
                  </a:cubicBezTo>
                  <a:cubicBezTo>
                    <a:pt x="59514" y="6359"/>
                    <a:pt x="74340" y="21220"/>
                    <a:pt x="74305" y="39542"/>
                  </a:cubicBezTo>
                  <a:cubicBezTo>
                    <a:pt x="74305" y="57865"/>
                    <a:pt x="59445" y="72656"/>
                    <a:pt x="41122" y="72656"/>
                  </a:cubicBezTo>
                  <a:cubicBezTo>
                    <a:pt x="37835" y="72621"/>
                    <a:pt x="34548" y="72131"/>
                    <a:pt x="31366" y="71187"/>
                  </a:cubicBezTo>
                  <a:lnTo>
                    <a:pt x="19967" y="75663"/>
                  </a:lnTo>
                  <a:lnTo>
                    <a:pt x="19967" y="75663"/>
                  </a:lnTo>
                  <a:lnTo>
                    <a:pt x="20631" y="65592"/>
                  </a:lnTo>
                  <a:cubicBezTo>
                    <a:pt x="12624" y="59229"/>
                    <a:pt x="7938" y="49578"/>
                    <a:pt x="7903" y="39333"/>
                  </a:cubicBezTo>
                  <a:cubicBezTo>
                    <a:pt x="8008" y="21053"/>
                    <a:pt x="22834" y="6289"/>
                    <a:pt x="41097" y="6289"/>
                  </a:cubicBezTo>
                  <a:close/>
                  <a:moveTo>
                    <a:pt x="41128" y="0"/>
                  </a:moveTo>
                  <a:cubicBezTo>
                    <a:pt x="35788" y="0"/>
                    <a:pt x="30429" y="1086"/>
                    <a:pt x="25387" y="3282"/>
                  </a:cubicBezTo>
                  <a:cubicBezTo>
                    <a:pt x="13148" y="8597"/>
                    <a:pt x="4441" y="19716"/>
                    <a:pt x="2239" y="32829"/>
                  </a:cubicBezTo>
                  <a:cubicBezTo>
                    <a:pt x="1" y="45976"/>
                    <a:pt x="4546" y="59333"/>
                    <a:pt x="14337" y="68390"/>
                  </a:cubicBezTo>
                  <a:lnTo>
                    <a:pt x="13428" y="84719"/>
                  </a:lnTo>
                  <a:lnTo>
                    <a:pt x="31401" y="77656"/>
                  </a:lnTo>
                  <a:lnTo>
                    <a:pt x="31821" y="77761"/>
                  </a:lnTo>
                  <a:cubicBezTo>
                    <a:pt x="34863" y="78495"/>
                    <a:pt x="38010" y="78880"/>
                    <a:pt x="41122" y="78915"/>
                  </a:cubicBezTo>
                  <a:cubicBezTo>
                    <a:pt x="62661" y="78915"/>
                    <a:pt x="80565" y="61396"/>
                    <a:pt x="80565" y="39577"/>
                  </a:cubicBezTo>
                  <a:cubicBezTo>
                    <a:pt x="80600" y="26255"/>
                    <a:pt x="73921" y="13807"/>
                    <a:pt x="62801" y="6499"/>
                  </a:cubicBezTo>
                  <a:cubicBezTo>
                    <a:pt x="56256" y="2190"/>
                    <a:pt x="48711" y="0"/>
                    <a:pt x="41128" y="0"/>
                  </a:cubicBezTo>
                  <a:close/>
                </a:path>
              </a:pathLst>
            </a:custGeom>
            <a:solidFill>
              <a:srgbClr val="EB5D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Google Shape;108;p20"/>
          <p:cNvSpPr txBox="1"/>
          <p:nvPr/>
        </p:nvSpPr>
        <p:spPr>
          <a:xfrm>
            <a:off x="6837500" y="2167177"/>
            <a:ext cx="17679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SHENZHEN</a:t>
            </a:r>
            <a:endParaRPr sz="12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9" name="Google Shape;109;p20"/>
          <p:cNvSpPr txBox="1"/>
          <p:nvPr/>
        </p:nvSpPr>
        <p:spPr>
          <a:xfrm>
            <a:off x="6837500" y="1031957"/>
            <a:ext cx="17679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E5C0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Asia Pacific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0" name="Google Shape;110;p20"/>
          <p:cNvSpPr txBox="1"/>
          <p:nvPr/>
        </p:nvSpPr>
        <p:spPr>
          <a:xfrm>
            <a:off x="6837500" y="2396587"/>
            <a:ext cx="17679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T: +86 183 8010 9937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E: results@thisiscrowd.com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" name="Google Shape;111;p20"/>
          <p:cNvSpPr txBox="1"/>
          <p:nvPr/>
        </p:nvSpPr>
        <p:spPr>
          <a:xfrm>
            <a:off x="2592850" y="1381757"/>
            <a:ext cx="17679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AMSTERDAM</a:t>
            </a:r>
            <a:endParaRPr sz="12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12" name="Google Shape;112;p20"/>
          <p:cNvSpPr txBox="1"/>
          <p:nvPr/>
        </p:nvSpPr>
        <p:spPr>
          <a:xfrm>
            <a:off x="2592850" y="1031957"/>
            <a:ext cx="17679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E5C0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Europe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2592850" y="1611167"/>
            <a:ext cx="17679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T: +31 20 2101611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E: results@thisiscrowd.com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4715175" y="1381757"/>
            <a:ext cx="17679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DUBAI</a:t>
            </a:r>
            <a:endParaRPr sz="12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15" name="Google Shape;115;p20"/>
          <p:cNvSpPr txBox="1"/>
          <p:nvPr/>
        </p:nvSpPr>
        <p:spPr>
          <a:xfrm>
            <a:off x="4715175" y="1031957"/>
            <a:ext cx="17679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E5C0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Middle East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6" name="Google Shape;116;p20"/>
          <p:cNvSpPr txBox="1"/>
          <p:nvPr/>
        </p:nvSpPr>
        <p:spPr>
          <a:xfrm>
            <a:off x="4715175" y="1611167"/>
            <a:ext cx="17679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T: +971 4 436 5698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E: results@thisiscrowd.com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470525" y="1381757"/>
            <a:ext cx="17679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NEW YORK</a:t>
            </a:r>
            <a:endParaRPr sz="12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18" name="Google Shape;118;p20"/>
          <p:cNvSpPr txBox="1"/>
          <p:nvPr/>
        </p:nvSpPr>
        <p:spPr>
          <a:xfrm>
            <a:off x="470525" y="1031957"/>
            <a:ext cx="17679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E5C0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North America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9" name="Google Shape;119;p20"/>
          <p:cNvSpPr txBox="1"/>
          <p:nvPr/>
        </p:nvSpPr>
        <p:spPr>
          <a:xfrm>
            <a:off x="2592850" y="3033615"/>
            <a:ext cx="1767900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POOLE</a:t>
            </a:r>
            <a:endParaRPr sz="12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LONDON</a:t>
            </a:r>
            <a:endParaRPr sz="12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20" name="Google Shape;120;p20"/>
          <p:cNvSpPr txBox="1"/>
          <p:nvPr/>
        </p:nvSpPr>
        <p:spPr>
          <a:xfrm>
            <a:off x="2592850" y="3513438"/>
            <a:ext cx="17679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T: +44 (0) 1202 529 743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E: results@thisiscrowd.com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20"/>
          <p:cNvSpPr txBox="1"/>
          <p:nvPr/>
        </p:nvSpPr>
        <p:spPr>
          <a:xfrm>
            <a:off x="470525" y="1611167"/>
            <a:ext cx="17679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T: +1 (332) 334-9034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E: results@thisiscrowd.com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p20"/>
          <p:cNvSpPr txBox="1"/>
          <p:nvPr/>
        </p:nvSpPr>
        <p:spPr>
          <a:xfrm>
            <a:off x="6837500" y="2994603"/>
            <a:ext cx="17679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SYDNEY</a:t>
            </a:r>
            <a:endParaRPr sz="12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6837500" y="3224175"/>
            <a:ext cx="17679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T: +61 2 7908 3808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E: results@thisiscrowd.com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470525" y="2181677"/>
            <a:ext cx="17679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SAN FRANCISCO</a:t>
            </a:r>
            <a:endParaRPr sz="12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470525" y="2425600"/>
            <a:ext cx="17679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T: +1 (415) 548-8855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E: results@thisiscrowd.com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" name="Google Shape;126;p20"/>
          <p:cNvSpPr txBox="1"/>
          <p:nvPr/>
        </p:nvSpPr>
        <p:spPr>
          <a:xfrm>
            <a:off x="2602999" y="2181677"/>
            <a:ext cx="17679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BERLIN</a:t>
            </a:r>
            <a:endParaRPr sz="12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27" name="Google Shape;127;p20"/>
          <p:cNvSpPr txBox="1"/>
          <p:nvPr/>
        </p:nvSpPr>
        <p:spPr>
          <a:xfrm>
            <a:off x="2602999" y="2425600"/>
            <a:ext cx="17679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T: +49 30 52001273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E: results@thisiscrowd.com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20"/>
          <p:cNvSpPr txBox="1"/>
          <p:nvPr/>
        </p:nvSpPr>
        <p:spPr>
          <a:xfrm>
            <a:off x="6837499" y="1381757"/>
            <a:ext cx="17679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CHENGDU</a:t>
            </a:r>
            <a:endParaRPr sz="12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29" name="Google Shape;129;p20"/>
          <p:cNvSpPr txBox="1"/>
          <p:nvPr/>
        </p:nvSpPr>
        <p:spPr>
          <a:xfrm>
            <a:off x="6837499" y="1611167"/>
            <a:ext cx="17679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T: +86 183 8858 3135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E: results@thisiscrowd.com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20"/>
          <p:cNvSpPr txBox="1"/>
          <p:nvPr/>
        </p:nvSpPr>
        <p:spPr>
          <a:xfrm>
            <a:off x="2602999" y="4078651"/>
            <a:ext cx="17679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MADRID</a:t>
            </a:r>
            <a:endParaRPr sz="12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31" name="Google Shape;131;p20"/>
          <p:cNvSpPr txBox="1"/>
          <p:nvPr/>
        </p:nvSpPr>
        <p:spPr>
          <a:xfrm>
            <a:off x="2602999" y="4322574"/>
            <a:ext cx="17679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T: +44 (0) 7930 324 437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E: results@thisiscrowd.com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client logo">
  <p:cSld name="TITLE_1">
    <p:bg>
      <p:bgPr>
        <a:solidFill>
          <a:schemeClr val="dk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449998" y="449990"/>
            <a:ext cx="1403137" cy="416302"/>
            <a:chOff x="1354100" y="2127850"/>
            <a:chExt cx="4906075" cy="1455600"/>
          </a:xfrm>
        </p:grpSpPr>
        <p:sp>
          <p:nvSpPr>
            <p:cNvPr id="20" name="Google Shape;20;p3"/>
            <p:cNvSpPr/>
            <p:nvPr/>
          </p:nvSpPr>
          <p:spPr>
            <a:xfrm>
              <a:off x="1354100" y="2440900"/>
              <a:ext cx="615075" cy="723125"/>
            </a:xfrm>
            <a:custGeom>
              <a:avLst/>
              <a:gdLst/>
              <a:ahLst/>
              <a:cxnLst/>
              <a:rect l="l" t="t" r="r" b="b"/>
              <a:pathLst>
                <a:path w="24603" h="28925" extrusionOk="0">
                  <a:moveTo>
                    <a:pt x="14519" y="1"/>
                  </a:moveTo>
                  <a:cubicBezTo>
                    <a:pt x="10509" y="1"/>
                    <a:pt x="7039" y="1425"/>
                    <a:pt x="4256" y="4257"/>
                  </a:cubicBezTo>
                  <a:cubicBezTo>
                    <a:pt x="1441" y="7072"/>
                    <a:pt x="0" y="10509"/>
                    <a:pt x="0" y="14454"/>
                  </a:cubicBezTo>
                  <a:cubicBezTo>
                    <a:pt x="0" y="18448"/>
                    <a:pt x="1441" y="21886"/>
                    <a:pt x="4256" y="24668"/>
                  </a:cubicBezTo>
                  <a:cubicBezTo>
                    <a:pt x="7088" y="27500"/>
                    <a:pt x="10542" y="28924"/>
                    <a:pt x="14519" y="28924"/>
                  </a:cubicBezTo>
                  <a:cubicBezTo>
                    <a:pt x="16500" y="28924"/>
                    <a:pt x="18382" y="28531"/>
                    <a:pt x="20117" y="27795"/>
                  </a:cubicBezTo>
                  <a:cubicBezTo>
                    <a:pt x="21754" y="27107"/>
                    <a:pt x="23227" y="26125"/>
                    <a:pt x="24520" y="24897"/>
                  </a:cubicBezTo>
                  <a:lnTo>
                    <a:pt x="24602" y="24816"/>
                  </a:lnTo>
                  <a:lnTo>
                    <a:pt x="21410" y="21656"/>
                  </a:lnTo>
                  <a:lnTo>
                    <a:pt x="21328" y="21722"/>
                  </a:lnTo>
                  <a:cubicBezTo>
                    <a:pt x="19397" y="23506"/>
                    <a:pt x="17105" y="24406"/>
                    <a:pt x="14503" y="24406"/>
                  </a:cubicBezTo>
                  <a:cubicBezTo>
                    <a:pt x="11769" y="24406"/>
                    <a:pt x="9379" y="23441"/>
                    <a:pt x="7448" y="21509"/>
                  </a:cubicBezTo>
                  <a:cubicBezTo>
                    <a:pt x="5500" y="19545"/>
                    <a:pt x="4518" y="17155"/>
                    <a:pt x="4518" y="14438"/>
                  </a:cubicBezTo>
                  <a:cubicBezTo>
                    <a:pt x="4518" y="11721"/>
                    <a:pt x="5500" y="9347"/>
                    <a:pt x="7448" y="7416"/>
                  </a:cubicBezTo>
                  <a:cubicBezTo>
                    <a:pt x="9396" y="5501"/>
                    <a:pt x="11769" y="4519"/>
                    <a:pt x="14519" y="4519"/>
                  </a:cubicBezTo>
                  <a:cubicBezTo>
                    <a:pt x="17138" y="4519"/>
                    <a:pt x="19430" y="5435"/>
                    <a:pt x="21328" y="7236"/>
                  </a:cubicBezTo>
                  <a:lnTo>
                    <a:pt x="21410" y="7301"/>
                  </a:lnTo>
                  <a:lnTo>
                    <a:pt x="24602" y="4109"/>
                  </a:lnTo>
                  <a:lnTo>
                    <a:pt x="24520" y="4027"/>
                  </a:lnTo>
                  <a:cubicBezTo>
                    <a:pt x="23244" y="2800"/>
                    <a:pt x="21754" y="1818"/>
                    <a:pt x="20117" y="1114"/>
                  </a:cubicBezTo>
                  <a:cubicBezTo>
                    <a:pt x="18399" y="361"/>
                    <a:pt x="16516" y="1"/>
                    <a:pt x="145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2195850" y="2440900"/>
              <a:ext cx="600750" cy="723125"/>
            </a:xfrm>
            <a:custGeom>
              <a:avLst/>
              <a:gdLst/>
              <a:ahLst/>
              <a:cxnLst/>
              <a:rect l="l" t="t" r="r" b="b"/>
              <a:pathLst>
                <a:path w="24030" h="28925" extrusionOk="0">
                  <a:moveTo>
                    <a:pt x="14486" y="4535"/>
                  </a:moveTo>
                  <a:cubicBezTo>
                    <a:pt x="15845" y="4535"/>
                    <a:pt x="17056" y="5042"/>
                    <a:pt x="18038" y="6024"/>
                  </a:cubicBezTo>
                  <a:cubicBezTo>
                    <a:pt x="19021" y="7007"/>
                    <a:pt x="19528" y="8201"/>
                    <a:pt x="19528" y="9593"/>
                  </a:cubicBezTo>
                  <a:cubicBezTo>
                    <a:pt x="19528" y="10984"/>
                    <a:pt x="19021" y="12195"/>
                    <a:pt x="18038" y="13194"/>
                  </a:cubicBezTo>
                  <a:cubicBezTo>
                    <a:pt x="17056" y="14192"/>
                    <a:pt x="15845" y="14683"/>
                    <a:pt x="14486" y="14683"/>
                  </a:cubicBezTo>
                  <a:lnTo>
                    <a:pt x="4469" y="14651"/>
                  </a:lnTo>
                  <a:lnTo>
                    <a:pt x="4469" y="4535"/>
                  </a:lnTo>
                  <a:close/>
                  <a:moveTo>
                    <a:pt x="0" y="1"/>
                  </a:moveTo>
                  <a:lnTo>
                    <a:pt x="0" y="28924"/>
                  </a:lnTo>
                  <a:lnTo>
                    <a:pt x="4453" y="28924"/>
                  </a:lnTo>
                  <a:lnTo>
                    <a:pt x="4453" y="19168"/>
                  </a:lnTo>
                  <a:lnTo>
                    <a:pt x="13046" y="19168"/>
                  </a:lnTo>
                  <a:lnTo>
                    <a:pt x="18710" y="28924"/>
                  </a:lnTo>
                  <a:lnTo>
                    <a:pt x="23898" y="28924"/>
                  </a:lnTo>
                  <a:lnTo>
                    <a:pt x="17891" y="18514"/>
                  </a:lnTo>
                  <a:lnTo>
                    <a:pt x="18120" y="18432"/>
                  </a:lnTo>
                  <a:cubicBezTo>
                    <a:pt x="19823" y="17761"/>
                    <a:pt x="21247" y="16582"/>
                    <a:pt x="22343" y="14994"/>
                  </a:cubicBezTo>
                  <a:cubicBezTo>
                    <a:pt x="23456" y="13374"/>
                    <a:pt x="24029" y="11557"/>
                    <a:pt x="24029" y="9576"/>
                  </a:cubicBezTo>
                  <a:cubicBezTo>
                    <a:pt x="24029" y="6974"/>
                    <a:pt x="23096" y="4682"/>
                    <a:pt x="21214" y="2816"/>
                  </a:cubicBezTo>
                  <a:cubicBezTo>
                    <a:pt x="19348" y="950"/>
                    <a:pt x="17073" y="1"/>
                    <a:pt x="14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4412150" y="2441325"/>
              <a:ext cx="1097125" cy="716550"/>
            </a:xfrm>
            <a:custGeom>
              <a:avLst/>
              <a:gdLst/>
              <a:ahLst/>
              <a:cxnLst/>
              <a:rect l="l" t="t" r="r" b="b"/>
              <a:pathLst>
                <a:path w="43885" h="28662" extrusionOk="0">
                  <a:moveTo>
                    <a:pt x="0" y="0"/>
                  </a:moveTo>
                  <a:lnTo>
                    <a:pt x="13406" y="28662"/>
                  </a:lnTo>
                  <a:lnTo>
                    <a:pt x="21950" y="10296"/>
                  </a:lnTo>
                  <a:lnTo>
                    <a:pt x="30528" y="28662"/>
                  </a:lnTo>
                  <a:lnTo>
                    <a:pt x="43819" y="148"/>
                  </a:lnTo>
                  <a:lnTo>
                    <a:pt x="43884" y="0"/>
                  </a:lnTo>
                  <a:lnTo>
                    <a:pt x="39236" y="0"/>
                  </a:lnTo>
                  <a:lnTo>
                    <a:pt x="30528" y="18628"/>
                  </a:lnTo>
                  <a:lnTo>
                    <a:pt x="21950" y="262"/>
                  </a:lnTo>
                  <a:lnTo>
                    <a:pt x="13406" y="18628"/>
                  </a:lnTo>
                  <a:lnTo>
                    <a:pt x="4665" y="66"/>
                  </a:lnTo>
                  <a:lnTo>
                    <a:pt x="46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5659425" y="2441325"/>
              <a:ext cx="600750" cy="723100"/>
            </a:xfrm>
            <a:custGeom>
              <a:avLst/>
              <a:gdLst/>
              <a:ahLst/>
              <a:cxnLst/>
              <a:rect l="l" t="t" r="r" b="b"/>
              <a:pathLst>
                <a:path w="24030" h="28924" extrusionOk="0">
                  <a:moveTo>
                    <a:pt x="9560" y="4518"/>
                  </a:moveTo>
                  <a:cubicBezTo>
                    <a:pt x="12293" y="4518"/>
                    <a:pt x="14634" y="5500"/>
                    <a:pt x="16582" y="7448"/>
                  </a:cubicBezTo>
                  <a:cubicBezTo>
                    <a:pt x="18530" y="9363"/>
                    <a:pt x="19512" y="11736"/>
                    <a:pt x="19512" y="14470"/>
                  </a:cubicBezTo>
                  <a:cubicBezTo>
                    <a:pt x="19512" y="17187"/>
                    <a:pt x="18530" y="19561"/>
                    <a:pt x="16582" y="21541"/>
                  </a:cubicBezTo>
                  <a:cubicBezTo>
                    <a:pt x="14634" y="23473"/>
                    <a:pt x="12293" y="24422"/>
                    <a:pt x="9560" y="24422"/>
                  </a:cubicBezTo>
                  <a:lnTo>
                    <a:pt x="4469" y="24422"/>
                  </a:lnTo>
                  <a:lnTo>
                    <a:pt x="4469" y="4518"/>
                  </a:lnTo>
                  <a:close/>
                  <a:moveTo>
                    <a:pt x="1" y="0"/>
                  </a:moveTo>
                  <a:lnTo>
                    <a:pt x="1" y="28923"/>
                  </a:lnTo>
                  <a:lnTo>
                    <a:pt x="9560" y="28923"/>
                  </a:lnTo>
                  <a:cubicBezTo>
                    <a:pt x="13554" y="28923"/>
                    <a:pt x="16991" y="27499"/>
                    <a:pt x="19774" y="24668"/>
                  </a:cubicBezTo>
                  <a:cubicBezTo>
                    <a:pt x="22589" y="21885"/>
                    <a:pt x="24030" y="18448"/>
                    <a:pt x="24030" y="14470"/>
                  </a:cubicBezTo>
                  <a:cubicBezTo>
                    <a:pt x="24013" y="10509"/>
                    <a:pt x="22573" y="7071"/>
                    <a:pt x="19774" y="4256"/>
                  </a:cubicBezTo>
                  <a:cubicBezTo>
                    <a:pt x="16975" y="1424"/>
                    <a:pt x="13537" y="0"/>
                    <a:pt x="9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2974175" y="2127850"/>
              <a:ext cx="1356975" cy="1455600"/>
            </a:xfrm>
            <a:custGeom>
              <a:avLst/>
              <a:gdLst/>
              <a:ahLst/>
              <a:cxnLst/>
              <a:rect l="l" t="t" r="r" b="b"/>
              <a:pathLst>
                <a:path w="54279" h="58224" extrusionOk="0">
                  <a:moveTo>
                    <a:pt x="41069" y="15666"/>
                  </a:moveTo>
                  <a:lnTo>
                    <a:pt x="38646" y="16009"/>
                  </a:lnTo>
                  <a:cubicBezTo>
                    <a:pt x="31919" y="22459"/>
                    <a:pt x="21116" y="22589"/>
                    <a:pt x="12817" y="23162"/>
                  </a:cubicBezTo>
                  <a:cubicBezTo>
                    <a:pt x="12735" y="23506"/>
                    <a:pt x="12653" y="23899"/>
                    <a:pt x="12588" y="24275"/>
                  </a:cubicBezTo>
                  <a:cubicBezTo>
                    <a:pt x="11786" y="24505"/>
                    <a:pt x="10738" y="24685"/>
                    <a:pt x="10329" y="24750"/>
                  </a:cubicBezTo>
                  <a:cubicBezTo>
                    <a:pt x="10083" y="26518"/>
                    <a:pt x="10132" y="28089"/>
                    <a:pt x="10312" y="29333"/>
                  </a:cubicBezTo>
                  <a:cubicBezTo>
                    <a:pt x="11016" y="29464"/>
                    <a:pt x="11867" y="29612"/>
                    <a:pt x="12571" y="29824"/>
                  </a:cubicBezTo>
                  <a:cubicBezTo>
                    <a:pt x="12620" y="30217"/>
                    <a:pt x="12702" y="30577"/>
                    <a:pt x="12784" y="30921"/>
                  </a:cubicBezTo>
                  <a:cubicBezTo>
                    <a:pt x="13815" y="31003"/>
                    <a:pt x="14863" y="31085"/>
                    <a:pt x="15943" y="31150"/>
                  </a:cubicBezTo>
                  <a:cubicBezTo>
                    <a:pt x="15567" y="32018"/>
                    <a:pt x="15223" y="32934"/>
                    <a:pt x="14814" y="34080"/>
                  </a:cubicBezTo>
                  <a:cubicBezTo>
                    <a:pt x="14175" y="35832"/>
                    <a:pt x="13717" y="38336"/>
                    <a:pt x="13553" y="39269"/>
                  </a:cubicBezTo>
                  <a:cubicBezTo>
                    <a:pt x="13488" y="39629"/>
                    <a:pt x="13603" y="40137"/>
                    <a:pt x="14110" y="40284"/>
                  </a:cubicBezTo>
                  <a:cubicBezTo>
                    <a:pt x="14666" y="40448"/>
                    <a:pt x="17204" y="41020"/>
                    <a:pt x="18677" y="41201"/>
                  </a:cubicBezTo>
                  <a:cubicBezTo>
                    <a:pt x="18733" y="41211"/>
                    <a:pt x="18788" y="41215"/>
                    <a:pt x="18843" y="41215"/>
                  </a:cubicBezTo>
                  <a:cubicBezTo>
                    <a:pt x="19235" y="41215"/>
                    <a:pt x="19575" y="40964"/>
                    <a:pt x="19675" y="40562"/>
                  </a:cubicBezTo>
                  <a:cubicBezTo>
                    <a:pt x="19675" y="40562"/>
                    <a:pt x="19823" y="40055"/>
                    <a:pt x="19397" y="39678"/>
                  </a:cubicBezTo>
                  <a:cubicBezTo>
                    <a:pt x="18071" y="38532"/>
                    <a:pt x="18644" y="34735"/>
                    <a:pt x="20068" y="31478"/>
                  </a:cubicBezTo>
                  <a:cubicBezTo>
                    <a:pt x="26763" y="32116"/>
                    <a:pt x="33736" y="33409"/>
                    <a:pt x="38614" y="38041"/>
                  </a:cubicBezTo>
                  <a:lnTo>
                    <a:pt x="41003" y="38418"/>
                  </a:lnTo>
                  <a:cubicBezTo>
                    <a:pt x="41495" y="35324"/>
                    <a:pt x="41740" y="32722"/>
                    <a:pt x="41822" y="29759"/>
                  </a:cubicBezTo>
                  <a:cubicBezTo>
                    <a:pt x="42428" y="29595"/>
                    <a:pt x="43442" y="29415"/>
                    <a:pt x="43786" y="29350"/>
                  </a:cubicBezTo>
                  <a:cubicBezTo>
                    <a:pt x="43999" y="28188"/>
                    <a:pt x="44032" y="26436"/>
                    <a:pt x="43835" y="24750"/>
                  </a:cubicBezTo>
                  <a:cubicBezTo>
                    <a:pt x="43311" y="24652"/>
                    <a:pt x="42460" y="24505"/>
                    <a:pt x="41871" y="24341"/>
                  </a:cubicBezTo>
                  <a:cubicBezTo>
                    <a:pt x="41789" y="21378"/>
                    <a:pt x="41511" y="18694"/>
                    <a:pt x="41069" y="15666"/>
                  </a:cubicBezTo>
                  <a:close/>
                  <a:moveTo>
                    <a:pt x="27177" y="4289"/>
                  </a:moveTo>
                  <a:cubicBezTo>
                    <a:pt x="27197" y="4289"/>
                    <a:pt x="27217" y="4289"/>
                    <a:pt x="27238" y="4289"/>
                  </a:cubicBezTo>
                  <a:cubicBezTo>
                    <a:pt x="39825" y="4339"/>
                    <a:pt x="50023" y="14585"/>
                    <a:pt x="49990" y="27173"/>
                  </a:cubicBezTo>
                  <a:cubicBezTo>
                    <a:pt x="49941" y="39724"/>
                    <a:pt x="39792" y="49941"/>
                    <a:pt x="27232" y="49941"/>
                  </a:cubicBezTo>
                  <a:cubicBezTo>
                    <a:pt x="27212" y="49941"/>
                    <a:pt x="27192" y="49941"/>
                    <a:pt x="27172" y="49941"/>
                  </a:cubicBezTo>
                  <a:cubicBezTo>
                    <a:pt x="24962" y="49941"/>
                    <a:pt x="22556" y="49565"/>
                    <a:pt x="20461" y="48943"/>
                  </a:cubicBezTo>
                  <a:lnTo>
                    <a:pt x="12620" y="52004"/>
                  </a:lnTo>
                  <a:lnTo>
                    <a:pt x="13079" y="45063"/>
                  </a:lnTo>
                  <a:cubicBezTo>
                    <a:pt x="7579" y="40709"/>
                    <a:pt x="4305" y="33982"/>
                    <a:pt x="4322" y="27025"/>
                  </a:cubicBezTo>
                  <a:cubicBezTo>
                    <a:pt x="4354" y="14458"/>
                    <a:pt x="14601" y="4289"/>
                    <a:pt x="27177" y="4289"/>
                  </a:cubicBezTo>
                  <a:close/>
                  <a:moveTo>
                    <a:pt x="27147" y="1"/>
                  </a:moveTo>
                  <a:cubicBezTo>
                    <a:pt x="12227" y="1"/>
                    <a:pt x="66" y="12095"/>
                    <a:pt x="17" y="27009"/>
                  </a:cubicBezTo>
                  <a:cubicBezTo>
                    <a:pt x="0" y="34489"/>
                    <a:pt x="3061" y="41773"/>
                    <a:pt x="8708" y="46995"/>
                  </a:cubicBezTo>
                  <a:lnTo>
                    <a:pt x="8103" y="58224"/>
                  </a:lnTo>
                  <a:lnTo>
                    <a:pt x="20461" y="53379"/>
                  </a:lnTo>
                  <a:lnTo>
                    <a:pt x="20739" y="53461"/>
                  </a:lnTo>
                  <a:cubicBezTo>
                    <a:pt x="22785" y="53952"/>
                    <a:pt x="25061" y="54230"/>
                    <a:pt x="27172" y="54230"/>
                  </a:cubicBezTo>
                  <a:cubicBezTo>
                    <a:pt x="41969" y="54230"/>
                    <a:pt x="54278" y="42199"/>
                    <a:pt x="54278" y="27173"/>
                  </a:cubicBezTo>
                  <a:cubicBezTo>
                    <a:pt x="54278" y="12228"/>
                    <a:pt x="42198" y="34"/>
                    <a:pt x="27238" y="1"/>
                  </a:cubicBezTo>
                  <a:cubicBezTo>
                    <a:pt x="27207" y="1"/>
                    <a:pt x="27177" y="1"/>
                    <a:pt x="27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3"/>
          <p:cNvSpPr txBox="1"/>
          <p:nvPr/>
        </p:nvSpPr>
        <p:spPr>
          <a:xfrm>
            <a:off x="445150" y="2610188"/>
            <a:ext cx="2782200" cy="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DOCUMENT TITLE</a:t>
            </a:r>
            <a:endParaRPr sz="12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6" name="Google Shape;26;p3"/>
          <p:cNvSpPr txBox="1"/>
          <p:nvPr/>
        </p:nvSpPr>
        <p:spPr>
          <a:xfrm>
            <a:off x="4770000" y="2610188"/>
            <a:ext cx="2782200" cy="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PREPARED FOR</a:t>
            </a:r>
            <a:endParaRPr sz="12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445150" y="3828163"/>
            <a:ext cx="2782200" cy="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VERSION</a:t>
            </a:r>
            <a:endParaRPr sz="12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4770000" y="3828163"/>
            <a:ext cx="2782200" cy="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DATE</a:t>
            </a:r>
            <a:endParaRPr sz="12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29" name="Google Shape;29;p3"/>
          <p:cNvGrpSpPr/>
          <p:nvPr/>
        </p:nvGrpSpPr>
        <p:grpSpPr>
          <a:xfrm>
            <a:off x="2031900" y="585962"/>
            <a:ext cx="105425" cy="105300"/>
            <a:chOff x="2036750" y="610575"/>
            <a:chExt cx="105425" cy="105300"/>
          </a:xfrm>
        </p:grpSpPr>
        <p:cxnSp>
          <p:nvCxnSpPr>
            <p:cNvPr id="30" name="Google Shape;30;p3"/>
            <p:cNvCxnSpPr/>
            <p:nvPr/>
          </p:nvCxnSpPr>
          <p:spPr>
            <a:xfrm>
              <a:off x="2036875" y="610575"/>
              <a:ext cx="105300" cy="105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 flipH="1">
              <a:off x="2036750" y="610575"/>
              <a:ext cx="105300" cy="105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– White Background 1">
  <p:cSld name="SECTION_HEADER_2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– 2/3 page split – light grey">
  <p:cSld name="SECTION_HEADER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/>
          <p:nvPr/>
        </p:nvSpPr>
        <p:spPr>
          <a:xfrm>
            <a:off x="5625850" y="-7925"/>
            <a:ext cx="35184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6"/>
          <p:cNvSpPr/>
          <p:nvPr/>
        </p:nvSpPr>
        <p:spPr>
          <a:xfrm>
            <a:off x="8408414" y="296875"/>
            <a:ext cx="285582" cy="306247"/>
          </a:xfrm>
          <a:custGeom>
            <a:avLst/>
            <a:gdLst/>
            <a:ahLst/>
            <a:cxnLst/>
            <a:rect l="l" t="t" r="r" b="b"/>
            <a:pathLst>
              <a:path w="193615" h="207625" extrusionOk="0">
                <a:moveTo>
                  <a:pt x="146568" y="55803"/>
                </a:moveTo>
                <a:lnTo>
                  <a:pt x="137871" y="57146"/>
                </a:lnTo>
                <a:cubicBezTo>
                  <a:pt x="113881" y="80144"/>
                  <a:pt x="75356" y="80552"/>
                  <a:pt x="45704" y="82595"/>
                </a:cubicBezTo>
                <a:cubicBezTo>
                  <a:pt x="45412" y="83821"/>
                  <a:pt x="45121" y="85222"/>
                  <a:pt x="44945" y="86623"/>
                </a:cubicBezTo>
                <a:cubicBezTo>
                  <a:pt x="42260" y="87323"/>
                  <a:pt x="39575" y="87849"/>
                  <a:pt x="36890" y="88316"/>
                </a:cubicBezTo>
                <a:cubicBezTo>
                  <a:pt x="36073" y="93686"/>
                  <a:pt x="36073" y="99231"/>
                  <a:pt x="36832" y="104659"/>
                </a:cubicBezTo>
                <a:cubicBezTo>
                  <a:pt x="39517" y="105068"/>
                  <a:pt x="42202" y="105652"/>
                  <a:pt x="44829" y="106410"/>
                </a:cubicBezTo>
                <a:cubicBezTo>
                  <a:pt x="45062" y="107753"/>
                  <a:pt x="45354" y="109095"/>
                  <a:pt x="45646" y="110321"/>
                </a:cubicBezTo>
                <a:cubicBezTo>
                  <a:pt x="49323" y="110613"/>
                  <a:pt x="53001" y="110905"/>
                  <a:pt x="56911" y="111138"/>
                </a:cubicBezTo>
                <a:cubicBezTo>
                  <a:pt x="55569" y="114174"/>
                  <a:pt x="54343" y="117501"/>
                  <a:pt x="52884" y="121587"/>
                </a:cubicBezTo>
                <a:cubicBezTo>
                  <a:pt x="50607" y="127832"/>
                  <a:pt x="48915" y="136763"/>
                  <a:pt x="48331" y="140090"/>
                </a:cubicBezTo>
                <a:cubicBezTo>
                  <a:pt x="47981" y="141608"/>
                  <a:pt x="48915" y="143184"/>
                  <a:pt x="50374" y="143651"/>
                </a:cubicBezTo>
                <a:cubicBezTo>
                  <a:pt x="55744" y="145052"/>
                  <a:pt x="61172" y="146161"/>
                  <a:pt x="66659" y="146978"/>
                </a:cubicBezTo>
                <a:cubicBezTo>
                  <a:pt x="66844" y="147012"/>
                  <a:pt x="67029" y="147029"/>
                  <a:pt x="67212" y="147029"/>
                </a:cubicBezTo>
                <a:cubicBezTo>
                  <a:pt x="68589" y="147029"/>
                  <a:pt x="69859" y="146092"/>
                  <a:pt x="70220" y="144701"/>
                </a:cubicBezTo>
                <a:cubicBezTo>
                  <a:pt x="70512" y="143534"/>
                  <a:pt x="70103" y="142308"/>
                  <a:pt x="69228" y="141549"/>
                </a:cubicBezTo>
                <a:cubicBezTo>
                  <a:pt x="64441" y="137463"/>
                  <a:pt x="66543" y="123922"/>
                  <a:pt x="71621" y="112306"/>
                </a:cubicBezTo>
                <a:cubicBezTo>
                  <a:pt x="95494" y="114582"/>
                  <a:pt x="120360" y="119135"/>
                  <a:pt x="137754" y="135712"/>
                </a:cubicBezTo>
                <a:lnTo>
                  <a:pt x="146277" y="137055"/>
                </a:lnTo>
                <a:cubicBezTo>
                  <a:pt x="147911" y="126840"/>
                  <a:pt x="148903" y="116508"/>
                  <a:pt x="149195" y="106177"/>
                </a:cubicBezTo>
                <a:cubicBezTo>
                  <a:pt x="151355" y="105593"/>
                  <a:pt x="154974" y="104951"/>
                  <a:pt x="156199" y="104718"/>
                </a:cubicBezTo>
                <a:cubicBezTo>
                  <a:pt x="157017" y="99231"/>
                  <a:pt x="157075" y="93686"/>
                  <a:pt x="156433" y="88199"/>
                </a:cubicBezTo>
                <a:cubicBezTo>
                  <a:pt x="154565" y="87849"/>
                  <a:pt x="151530" y="87323"/>
                  <a:pt x="149429" y="86740"/>
                </a:cubicBezTo>
                <a:cubicBezTo>
                  <a:pt x="149078" y="76408"/>
                  <a:pt x="148144" y="66076"/>
                  <a:pt x="146568" y="55803"/>
                </a:cubicBezTo>
                <a:close/>
                <a:moveTo>
                  <a:pt x="96864" y="15352"/>
                </a:moveTo>
                <a:cubicBezTo>
                  <a:pt x="96972" y="15352"/>
                  <a:pt x="97079" y="15352"/>
                  <a:pt x="97187" y="15352"/>
                </a:cubicBezTo>
                <a:cubicBezTo>
                  <a:pt x="142132" y="15469"/>
                  <a:pt x="178439" y="52009"/>
                  <a:pt x="178322" y="96896"/>
                </a:cubicBezTo>
                <a:cubicBezTo>
                  <a:pt x="178147" y="141676"/>
                  <a:pt x="142014" y="178090"/>
                  <a:pt x="97275" y="178090"/>
                </a:cubicBezTo>
                <a:cubicBezTo>
                  <a:pt x="97168" y="178090"/>
                  <a:pt x="97061" y="178090"/>
                  <a:pt x="96954" y="178089"/>
                </a:cubicBezTo>
                <a:cubicBezTo>
                  <a:pt x="88840" y="178031"/>
                  <a:pt x="80785" y="176864"/>
                  <a:pt x="73022" y="174529"/>
                </a:cubicBezTo>
                <a:lnTo>
                  <a:pt x="45062" y="185502"/>
                </a:lnTo>
                <a:lnTo>
                  <a:pt x="46697" y="160753"/>
                </a:lnTo>
                <a:cubicBezTo>
                  <a:pt x="27026" y="145168"/>
                  <a:pt x="15527" y="121470"/>
                  <a:pt x="15468" y="96371"/>
                </a:cubicBezTo>
                <a:cubicBezTo>
                  <a:pt x="15585" y="51708"/>
                  <a:pt x="52066" y="15352"/>
                  <a:pt x="96864" y="15352"/>
                </a:cubicBezTo>
                <a:close/>
                <a:moveTo>
                  <a:pt x="96864" y="0"/>
                </a:moveTo>
                <a:cubicBezTo>
                  <a:pt x="43661" y="0"/>
                  <a:pt x="292" y="43128"/>
                  <a:pt x="117" y="96312"/>
                </a:cubicBezTo>
                <a:cubicBezTo>
                  <a:pt x="0" y="123396"/>
                  <a:pt x="11266" y="149196"/>
                  <a:pt x="31112" y="167583"/>
                </a:cubicBezTo>
                <a:lnTo>
                  <a:pt x="28952" y="207625"/>
                </a:lnTo>
                <a:lnTo>
                  <a:pt x="73022" y="190347"/>
                </a:lnTo>
                <a:lnTo>
                  <a:pt x="74014" y="190639"/>
                </a:lnTo>
                <a:cubicBezTo>
                  <a:pt x="81544" y="192448"/>
                  <a:pt x="89249" y="193382"/>
                  <a:pt x="96954" y="193441"/>
                </a:cubicBezTo>
                <a:cubicBezTo>
                  <a:pt x="149720" y="193441"/>
                  <a:pt x="193615" y="150538"/>
                  <a:pt x="193615" y="96896"/>
                </a:cubicBezTo>
                <a:cubicBezTo>
                  <a:pt x="193615" y="43662"/>
                  <a:pt x="150479" y="176"/>
                  <a:pt x="97187" y="1"/>
                </a:cubicBezTo>
                <a:cubicBezTo>
                  <a:pt x="97079" y="1"/>
                  <a:pt x="96971" y="0"/>
                  <a:pt x="968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– 2/3 page split – dark grey">
  <p:cSld name="SECTION_HEADER_1_3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5625850" y="-7925"/>
            <a:ext cx="3518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7"/>
          <p:cNvSpPr/>
          <p:nvPr/>
        </p:nvSpPr>
        <p:spPr>
          <a:xfrm>
            <a:off x="8408414" y="296875"/>
            <a:ext cx="285582" cy="306247"/>
          </a:xfrm>
          <a:custGeom>
            <a:avLst/>
            <a:gdLst/>
            <a:ahLst/>
            <a:cxnLst/>
            <a:rect l="l" t="t" r="r" b="b"/>
            <a:pathLst>
              <a:path w="193615" h="207625" extrusionOk="0">
                <a:moveTo>
                  <a:pt x="146568" y="55803"/>
                </a:moveTo>
                <a:lnTo>
                  <a:pt x="137871" y="57146"/>
                </a:lnTo>
                <a:cubicBezTo>
                  <a:pt x="113881" y="80144"/>
                  <a:pt x="75356" y="80552"/>
                  <a:pt x="45704" y="82595"/>
                </a:cubicBezTo>
                <a:cubicBezTo>
                  <a:pt x="45412" y="83821"/>
                  <a:pt x="45121" y="85222"/>
                  <a:pt x="44945" y="86623"/>
                </a:cubicBezTo>
                <a:cubicBezTo>
                  <a:pt x="42260" y="87323"/>
                  <a:pt x="39575" y="87849"/>
                  <a:pt x="36890" y="88316"/>
                </a:cubicBezTo>
                <a:cubicBezTo>
                  <a:pt x="36073" y="93686"/>
                  <a:pt x="36073" y="99231"/>
                  <a:pt x="36832" y="104659"/>
                </a:cubicBezTo>
                <a:cubicBezTo>
                  <a:pt x="39517" y="105068"/>
                  <a:pt x="42202" y="105652"/>
                  <a:pt x="44829" y="106410"/>
                </a:cubicBezTo>
                <a:cubicBezTo>
                  <a:pt x="45062" y="107753"/>
                  <a:pt x="45354" y="109095"/>
                  <a:pt x="45646" y="110321"/>
                </a:cubicBezTo>
                <a:cubicBezTo>
                  <a:pt x="49323" y="110613"/>
                  <a:pt x="53001" y="110905"/>
                  <a:pt x="56911" y="111138"/>
                </a:cubicBezTo>
                <a:cubicBezTo>
                  <a:pt x="55569" y="114174"/>
                  <a:pt x="54343" y="117501"/>
                  <a:pt x="52884" y="121587"/>
                </a:cubicBezTo>
                <a:cubicBezTo>
                  <a:pt x="50607" y="127832"/>
                  <a:pt x="48915" y="136763"/>
                  <a:pt x="48331" y="140090"/>
                </a:cubicBezTo>
                <a:cubicBezTo>
                  <a:pt x="47981" y="141608"/>
                  <a:pt x="48915" y="143184"/>
                  <a:pt x="50374" y="143651"/>
                </a:cubicBezTo>
                <a:cubicBezTo>
                  <a:pt x="55744" y="145052"/>
                  <a:pt x="61172" y="146161"/>
                  <a:pt x="66659" y="146978"/>
                </a:cubicBezTo>
                <a:cubicBezTo>
                  <a:pt x="66844" y="147012"/>
                  <a:pt x="67029" y="147029"/>
                  <a:pt x="67212" y="147029"/>
                </a:cubicBezTo>
                <a:cubicBezTo>
                  <a:pt x="68589" y="147029"/>
                  <a:pt x="69859" y="146092"/>
                  <a:pt x="70220" y="144701"/>
                </a:cubicBezTo>
                <a:cubicBezTo>
                  <a:pt x="70512" y="143534"/>
                  <a:pt x="70103" y="142308"/>
                  <a:pt x="69228" y="141549"/>
                </a:cubicBezTo>
                <a:cubicBezTo>
                  <a:pt x="64441" y="137463"/>
                  <a:pt x="66543" y="123922"/>
                  <a:pt x="71621" y="112306"/>
                </a:cubicBezTo>
                <a:cubicBezTo>
                  <a:pt x="95494" y="114582"/>
                  <a:pt x="120360" y="119135"/>
                  <a:pt x="137754" y="135712"/>
                </a:cubicBezTo>
                <a:lnTo>
                  <a:pt x="146277" y="137055"/>
                </a:lnTo>
                <a:cubicBezTo>
                  <a:pt x="147911" y="126840"/>
                  <a:pt x="148903" y="116508"/>
                  <a:pt x="149195" y="106177"/>
                </a:cubicBezTo>
                <a:cubicBezTo>
                  <a:pt x="151355" y="105593"/>
                  <a:pt x="154974" y="104951"/>
                  <a:pt x="156199" y="104718"/>
                </a:cubicBezTo>
                <a:cubicBezTo>
                  <a:pt x="157017" y="99231"/>
                  <a:pt x="157075" y="93686"/>
                  <a:pt x="156433" y="88199"/>
                </a:cubicBezTo>
                <a:cubicBezTo>
                  <a:pt x="154565" y="87849"/>
                  <a:pt x="151530" y="87323"/>
                  <a:pt x="149429" y="86740"/>
                </a:cubicBezTo>
                <a:cubicBezTo>
                  <a:pt x="149078" y="76408"/>
                  <a:pt x="148144" y="66076"/>
                  <a:pt x="146568" y="55803"/>
                </a:cubicBezTo>
                <a:close/>
                <a:moveTo>
                  <a:pt x="96864" y="15352"/>
                </a:moveTo>
                <a:cubicBezTo>
                  <a:pt x="96972" y="15352"/>
                  <a:pt x="97079" y="15352"/>
                  <a:pt x="97187" y="15352"/>
                </a:cubicBezTo>
                <a:cubicBezTo>
                  <a:pt x="142132" y="15469"/>
                  <a:pt x="178439" y="52009"/>
                  <a:pt x="178322" y="96896"/>
                </a:cubicBezTo>
                <a:cubicBezTo>
                  <a:pt x="178147" y="141676"/>
                  <a:pt x="142014" y="178090"/>
                  <a:pt x="97275" y="178090"/>
                </a:cubicBezTo>
                <a:cubicBezTo>
                  <a:pt x="97168" y="178090"/>
                  <a:pt x="97061" y="178090"/>
                  <a:pt x="96954" y="178089"/>
                </a:cubicBezTo>
                <a:cubicBezTo>
                  <a:pt x="88840" y="178031"/>
                  <a:pt x="80785" y="176864"/>
                  <a:pt x="73022" y="174529"/>
                </a:cubicBezTo>
                <a:lnTo>
                  <a:pt x="45062" y="185502"/>
                </a:lnTo>
                <a:lnTo>
                  <a:pt x="46697" y="160753"/>
                </a:lnTo>
                <a:cubicBezTo>
                  <a:pt x="27026" y="145168"/>
                  <a:pt x="15527" y="121470"/>
                  <a:pt x="15468" y="96371"/>
                </a:cubicBezTo>
                <a:cubicBezTo>
                  <a:pt x="15585" y="51708"/>
                  <a:pt x="52066" y="15352"/>
                  <a:pt x="96864" y="15352"/>
                </a:cubicBezTo>
                <a:close/>
                <a:moveTo>
                  <a:pt x="96864" y="0"/>
                </a:moveTo>
                <a:cubicBezTo>
                  <a:pt x="43661" y="0"/>
                  <a:pt x="292" y="43128"/>
                  <a:pt x="117" y="96312"/>
                </a:cubicBezTo>
                <a:cubicBezTo>
                  <a:pt x="0" y="123396"/>
                  <a:pt x="11266" y="149196"/>
                  <a:pt x="31112" y="167583"/>
                </a:cubicBezTo>
                <a:lnTo>
                  <a:pt x="28952" y="207625"/>
                </a:lnTo>
                <a:lnTo>
                  <a:pt x="73022" y="190347"/>
                </a:lnTo>
                <a:lnTo>
                  <a:pt x="74014" y="190639"/>
                </a:lnTo>
                <a:cubicBezTo>
                  <a:pt x="81544" y="192448"/>
                  <a:pt x="89249" y="193382"/>
                  <a:pt x="96954" y="193441"/>
                </a:cubicBezTo>
                <a:cubicBezTo>
                  <a:pt x="149720" y="193441"/>
                  <a:pt x="193615" y="150538"/>
                  <a:pt x="193615" y="96896"/>
                </a:cubicBezTo>
                <a:cubicBezTo>
                  <a:pt x="193615" y="43662"/>
                  <a:pt x="150479" y="176"/>
                  <a:pt x="97187" y="1"/>
                </a:cubicBezTo>
                <a:cubicBezTo>
                  <a:pt x="97079" y="1"/>
                  <a:pt x="96971" y="0"/>
                  <a:pt x="9686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– 1/2 page split">
  <p:cSld name="SECTION_HEADER_1_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8408414" y="296875"/>
            <a:ext cx="285582" cy="306247"/>
          </a:xfrm>
          <a:custGeom>
            <a:avLst/>
            <a:gdLst/>
            <a:ahLst/>
            <a:cxnLst/>
            <a:rect l="l" t="t" r="r" b="b"/>
            <a:pathLst>
              <a:path w="193615" h="207625" extrusionOk="0">
                <a:moveTo>
                  <a:pt x="146568" y="55803"/>
                </a:moveTo>
                <a:lnTo>
                  <a:pt x="137871" y="57146"/>
                </a:lnTo>
                <a:cubicBezTo>
                  <a:pt x="113881" y="80144"/>
                  <a:pt x="75356" y="80552"/>
                  <a:pt x="45704" y="82595"/>
                </a:cubicBezTo>
                <a:cubicBezTo>
                  <a:pt x="45412" y="83821"/>
                  <a:pt x="45121" y="85222"/>
                  <a:pt x="44945" y="86623"/>
                </a:cubicBezTo>
                <a:cubicBezTo>
                  <a:pt x="42260" y="87323"/>
                  <a:pt x="39575" y="87849"/>
                  <a:pt x="36890" y="88316"/>
                </a:cubicBezTo>
                <a:cubicBezTo>
                  <a:pt x="36073" y="93686"/>
                  <a:pt x="36073" y="99231"/>
                  <a:pt x="36832" y="104659"/>
                </a:cubicBezTo>
                <a:cubicBezTo>
                  <a:pt x="39517" y="105068"/>
                  <a:pt x="42202" y="105652"/>
                  <a:pt x="44829" y="106410"/>
                </a:cubicBezTo>
                <a:cubicBezTo>
                  <a:pt x="45062" y="107753"/>
                  <a:pt x="45354" y="109095"/>
                  <a:pt x="45646" y="110321"/>
                </a:cubicBezTo>
                <a:cubicBezTo>
                  <a:pt x="49323" y="110613"/>
                  <a:pt x="53001" y="110905"/>
                  <a:pt x="56911" y="111138"/>
                </a:cubicBezTo>
                <a:cubicBezTo>
                  <a:pt x="55569" y="114174"/>
                  <a:pt x="54343" y="117501"/>
                  <a:pt x="52884" y="121587"/>
                </a:cubicBezTo>
                <a:cubicBezTo>
                  <a:pt x="50607" y="127832"/>
                  <a:pt x="48915" y="136763"/>
                  <a:pt x="48331" y="140090"/>
                </a:cubicBezTo>
                <a:cubicBezTo>
                  <a:pt x="47981" y="141608"/>
                  <a:pt x="48915" y="143184"/>
                  <a:pt x="50374" y="143651"/>
                </a:cubicBezTo>
                <a:cubicBezTo>
                  <a:pt x="55744" y="145052"/>
                  <a:pt x="61172" y="146161"/>
                  <a:pt x="66659" y="146978"/>
                </a:cubicBezTo>
                <a:cubicBezTo>
                  <a:pt x="66844" y="147012"/>
                  <a:pt x="67029" y="147029"/>
                  <a:pt x="67212" y="147029"/>
                </a:cubicBezTo>
                <a:cubicBezTo>
                  <a:pt x="68589" y="147029"/>
                  <a:pt x="69859" y="146092"/>
                  <a:pt x="70220" y="144701"/>
                </a:cubicBezTo>
                <a:cubicBezTo>
                  <a:pt x="70512" y="143534"/>
                  <a:pt x="70103" y="142308"/>
                  <a:pt x="69228" y="141549"/>
                </a:cubicBezTo>
                <a:cubicBezTo>
                  <a:pt x="64441" y="137463"/>
                  <a:pt x="66543" y="123922"/>
                  <a:pt x="71621" y="112306"/>
                </a:cubicBezTo>
                <a:cubicBezTo>
                  <a:pt x="95494" y="114582"/>
                  <a:pt x="120360" y="119135"/>
                  <a:pt x="137754" y="135712"/>
                </a:cubicBezTo>
                <a:lnTo>
                  <a:pt x="146277" y="137055"/>
                </a:lnTo>
                <a:cubicBezTo>
                  <a:pt x="147911" y="126840"/>
                  <a:pt x="148903" y="116508"/>
                  <a:pt x="149195" y="106177"/>
                </a:cubicBezTo>
                <a:cubicBezTo>
                  <a:pt x="151355" y="105593"/>
                  <a:pt x="154974" y="104951"/>
                  <a:pt x="156199" y="104718"/>
                </a:cubicBezTo>
                <a:cubicBezTo>
                  <a:pt x="157017" y="99231"/>
                  <a:pt x="157075" y="93686"/>
                  <a:pt x="156433" y="88199"/>
                </a:cubicBezTo>
                <a:cubicBezTo>
                  <a:pt x="154565" y="87849"/>
                  <a:pt x="151530" y="87323"/>
                  <a:pt x="149429" y="86740"/>
                </a:cubicBezTo>
                <a:cubicBezTo>
                  <a:pt x="149078" y="76408"/>
                  <a:pt x="148144" y="66076"/>
                  <a:pt x="146568" y="55803"/>
                </a:cubicBezTo>
                <a:close/>
                <a:moveTo>
                  <a:pt x="96864" y="15352"/>
                </a:moveTo>
                <a:cubicBezTo>
                  <a:pt x="96972" y="15352"/>
                  <a:pt x="97079" y="15352"/>
                  <a:pt x="97187" y="15352"/>
                </a:cubicBezTo>
                <a:cubicBezTo>
                  <a:pt x="142132" y="15469"/>
                  <a:pt x="178439" y="52009"/>
                  <a:pt x="178322" y="96896"/>
                </a:cubicBezTo>
                <a:cubicBezTo>
                  <a:pt x="178147" y="141676"/>
                  <a:pt x="142014" y="178090"/>
                  <a:pt x="97275" y="178090"/>
                </a:cubicBezTo>
                <a:cubicBezTo>
                  <a:pt x="97168" y="178090"/>
                  <a:pt x="97061" y="178090"/>
                  <a:pt x="96954" y="178089"/>
                </a:cubicBezTo>
                <a:cubicBezTo>
                  <a:pt x="88840" y="178031"/>
                  <a:pt x="80785" y="176864"/>
                  <a:pt x="73022" y="174529"/>
                </a:cubicBezTo>
                <a:lnTo>
                  <a:pt x="45062" y="185502"/>
                </a:lnTo>
                <a:lnTo>
                  <a:pt x="46697" y="160753"/>
                </a:lnTo>
                <a:cubicBezTo>
                  <a:pt x="27026" y="145168"/>
                  <a:pt x="15527" y="121470"/>
                  <a:pt x="15468" y="96371"/>
                </a:cubicBezTo>
                <a:cubicBezTo>
                  <a:pt x="15585" y="51708"/>
                  <a:pt x="52066" y="15352"/>
                  <a:pt x="96864" y="15352"/>
                </a:cubicBezTo>
                <a:close/>
                <a:moveTo>
                  <a:pt x="96864" y="0"/>
                </a:moveTo>
                <a:cubicBezTo>
                  <a:pt x="43661" y="0"/>
                  <a:pt x="292" y="43128"/>
                  <a:pt x="117" y="96312"/>
                </a:cubicBezTo>
                <a:cubicBezTo>
                  <a:pt x="0" y="123396"/>
                  <a:pt x="11266" y="149196"/>
                  <a:pt x="31112" y="167583"/>
                </a:cubicBezTo>
                <a:lnTo>
                  <a:pt x="28952" y="207625"/>
                </a:lnTo>
                <a:lnTo>
                  <a:pt x="73022" y="190347"/>
                </a:lnTo>
                <a:lnTo>
                  <a:pt x="74014" y="190639"/>
                </a:lnTo>
                <a:cubicBezTo>
                  <a:pt x="81544" y="192448"/>
                  <a:pt x="89249" y="193382"/>
                  <a:pt x="96954" y="193441"/>
                </a:cubicBezTo>
                <a:cubicBezTo>
                  <a:pt x="149720" y="193441"/>
                  <a:pt x="193615" y="150538"/>
                  <a:pt x="193615" y="96896"/>
                </a:cubicBezTo>
                <a:cubicBezTo>
                  <a:pt x="193615" y="43662"/>
                  <a:pt x="150479" y="176"/>
                  <a:pt x="97187" y="1"/>
                </a:cubicBezTo>
                <a:cubicBezTo>
                  <a:pt x="97079" y="1"/>
                  <a:pt x="96971" y="0"/>
                  <a:pt x="96864" y="0"/>
                </a:cubicBezTo>
                <a:close/>
              </a:path>
            </a:pathLst>
          </a:custGeom>
          <a:solidFill>
            <a:srgbClr val="FE5C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ing Page – dark grey">
  <p:cSld name="SECTION_HEADER_1_1">
    <p:bg>
      <p:bgPr>
        <a:solidFill>
          <a:schemeClr val="dk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>
            <a:off x="8408414" y="296875"/>
            <a:ext cx="285582" cy="306247"/>
          </a:xfrm>
          <a:custGeom>
            <a:avLst/>
            <a:gdLst/>
            <a:ahLst/>
            <a:cxnLst/>
            <a:rect l="l" t="t" r="r" b="b"/>
            <a:pathLst>
              <a:path w="193615" h="207625" extrusionOk="0">
                <a:moveTo>
                  <a:pt x="146568" y="55803"/>
                </a:moveTo>
                <a:lnTo>
                  <a:pt x="137871" y="57146"/>
                </a:lnTo>
                <a:cubicBezTo>
                  <a:pt x="113881" y="80144"/>
                  <a:pt x="75356" y="80552"/>
                  <a:pt x="45704" y="82595"/>
                </a:cubicBezTo>
                <a:cubicBezTo>
                  <a:pt x="45412" y="83821"/>
                  <a:pt x="45121" y="85222"/>
                  <a:pt x="44945" y="86623"/>
                </a:cubicBezTo>
                <a:cubicBezTo>
                  <a:pt x="42260" y="87323"/>
                  <a:pt x="39575" y="87849"/>
                  <a:pt x="36890" y="88316"/>
                </a:cubicBezTo>
                <a:cubicBezTo>
                  <a:pt x="36073" y="93686"/>
                  <a:pt x="36073" y="99231"/>
                  <a:pt x="36832" y="104659"/>
                </a:cubicBezTo>
                <a:cubicBezTo>
                  <a:pt x="39517" y="105068"/>
                  <a:pt x="42202" y="105652"/>
                  <a:pt x="44829" y="106410"/>
                </a:cubicBezTo>
                <a:cubicBezTo>
                  <a:pt x="45062" y="107753"/>
                  <a:pt x="45354" y="109095"/>
                  <a:pt x="45646" y="110321"/>
                </a:cubicBezTo>
                <a:cubicBezTo>
                  <a:pt x="49323" y="110613"/>
                  <a:pt x="53001" y="110905"/>
                  <a:pt x="56911" y="111138"/>
                </a:cubicBezTo>
                <a:cubicBezTo>
                  <a:pt x="55569" y="114174"/>
                  <a:pt x="54343" y="117501"/>
                  <a:pt x="52884" y="121587"/>
                </a:cubicBezTo>
                <a:cubicBezTo>
                  <a:pt x="50607" y="127832"/>
                  <a:pt x="48915" y="136763"/>
                  <a:pt x="48331" y="140090"/>
                </a:cubicBezTo>
                <a:cubicBezTo>
                  <a:pt x="47981" y="141608"/>
                  <a:pt x="48915" y="143184"/>
                  <a:pt x="50374" y="143651"/>
                </a:cubicBezTo>
                <a:cubicBezTo>
                  <a:pt x="55744" y="145052"/>
                  <a:pt x="61172" y="146161"/>
                  <a:pt x="66659" y="146978"/>
                </a:cubicBezTo>
                <a:cubicBezTo>
                  <a:pt x="66844" y="147012"/>
                  <a:pt x="67029" y="147029"/>
                  <a:pt x="67212" y="147029"/>
                </a:cubicBezTo>
                <a:cubicBezTo>
                  <a:pt x="68589" y="147029"/>
                  <a:pt x="69859" y="146092"/>
                  <a:pt x="70220" y="144701"/>
                </a:cubicBezTo>
                <a:cubicBezTo>
                  <a:pt x="70512" y="143534"/>
                  <a:pt x="70103" y="142308"/>
                  <a:pt x="69228" y="141549"/>
                </a:cubicBezTo>
                <a:cubicBezTo>
                  <a:pt x="64441" y="137463"/>
                  <a:pt x="66543" y="123922"/>
                  <a:pt x="71621" y="112306"/>
                </a:cubicBezTo>
                <a:cubicBezTo>
                  <a:pt x="95494" y="114582"/>
                  <a:pt x="120360" y="119135"/>
                  <a:pt x="137754" y="135712"/>
                </a:cubicBezTo>
                <a:lnTo>
                  <a:pt x="146277" y="137055"/>
                </a:lnTo>
                <a:cubicBezTo>
                  <a:pt x="147911" y="126840"/>
                  <a:pt x="148903" y="116508"/>
                  <a:pt x="149195" y="106177"/>
                </a:cubicBezTo>
                <a:cubicBezTo>
                  <a:pt x="151355" y="105593"/>
                  <a:pt x="154974" y="104951"/>
                  <a:pt x="156199" y="104718"/>
                </a:cubicBezTo>
                <a:cubicBezTo>
                  <a:pt x="157017" y="99231"/>
                  <a:pt x="157075" y="93686"/>
                  <a:pt x="156433" y="88199"/>
                </a:cubicBezTo>
                <a:cubicBezTo>
                  <a:pt x="154565" y="87849"/>
                  <a:pt x="151530" y="87323"/>
                  <a:pt x="149429" y="86740"/>
                </a:cubicBezTo>
                <a:cubicBezTo>
                  <a:pt x="149078" y="76408"/>
                  <a:pt x="148144" y="66076"/>
                  <a:pt x="146568" y="55803"/>
                </a:cubicBezTo>
                <a:close/>
                <a:moveTo>
                  <a:pt x="96864" y="15352"/>
                </a:moveTo>
                <a:cubicBezTo>
                  <a:pt x="96972" y="15352"/>
                  <a:pt x="97079" y="15352"/>
                  <a:pt x="97187" y="15352"/>
                </a:cubicBezTo>
                <a:cubicBezTo>
                  <a:pt x="142132" y="15469"/>
                  <a:pt x="178439" y="52009"/>
                  <a:pt x="178322" y="96896"/>
                </a:cubicBezTo>
                <a:cubicBezTo>
                  <a:pt x="178147" y="141676"/>
                  <a:pt x="142014" y="178090"/>
                  <a:pt x="97275" y="178090"/>
                </a:cubicBezTo>
                <a:cubicBezTo>
                  <a:pt x="97168" y="178090"/>
                  <a:pt x="97061" y="178090"/>
                  <a:pt x="96954" y="178089"/>
                </a:cubicBezTo>
                <a:cubicBezTo>
                  <a:pt x="88840" y="178031"/>
                  <a:pt x="80785" y="176864"/>
                  <a:pt x="73022" y="174529"/>
                </a:cubicBezTo>
                <a:lnTo>
                  <a:pt x="45062" y="185502"/>
                </a:lnTo>
                <a:lnTo>
                  <a:pt x="46697" y="160753"/>
                </a:lnTo>
                <a:cubicBezTo>
                  <a:pt x="27026" y="145168"/>
                  <a:pt x="15527" y="121470"/>
                  <a:pt x="15468" y="96371"/>
                </a:cubicBezTo>
                <a:cubicBezTo>
                  <a:pt x="15585" y="51708"/>
                  <a:pt x="52066" y="15352"/>
                  <a:pt x="96864" y="15352"/>
                </a:cubicBezTo>
                <a:close/>
                <a:moveTo>
                  <a:pt x="96864" y="0"/>
                </a:moveTo>
                <a:cubicBezTo>
                  <a:pt x="43661" y="0"/>
                  <a:pt x="292" y="43128"/>
                  <a:pt x="117" y="96312"/>
                </a:cubicBezTo>
                <a:cubicBezTo>
                  <a:pt x="0" y="123396"/>
                  <a:pt x="11266" y="149196"/>
                  <a:pt x="31112" y="167583"/>
                </a:cubicBezTo>
                <a:lnTo>
                  <a:pt x="28952" y="207625"/>
                </a:lnTo>
                <a:lnTo>
                  <a:pt x="73022" y="190347"/>
                </a:lnTo>
                <a:lnTo>
                  <a:pt x="74014" y="190639"/>
                </a:lnTo>
                <a:cubicBezTo>
                  <a:pt x="81544" y="192448"/>
                  <a:pt x="89249" y="193382"/>
                  <a:pt x="96954" y="193441"/>
                </a:cubicBezTo>
                <a:cubicBezTo>
                  <a:pt x="149720" y="193441"/>
                  <a:pt x="193615" y="150538"/>
                  <a:pt x="193615" y="96896"/>
                </a:cubicBezTo>
                <a:cubicBezTo>
                  <a:pt x="193615" y="43662"/>
                  <a:pt x="150479" y="176"/>
                  <a:pt x="97187" y="1"/>
                </a:cubicBezTo>
                <a:cubicBezTo>
                  <a:pt x="97079" y="1"/>
                  <a:pt x="96971" y="0"/>
                  <a:pt x="9686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ing Page – Orange">
  <p:cSld name="SECTION_HEADER_1_1_1">
    <p:bg>
      <p:bgPr>
        <a:solidFill>
          <a:schemeClr val="dk2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/>
          <p:nvPr/>
        </p:nvSpPr>
        <p:spPr>
          <a:xfrm>
            <a:off x="8408414" y="296875"/>
            <a:ext cx="285582" cy="306247"/>
          </a:xfrm>
          <a:custGeom>
            <a:avLst/>
            <a:gdLst/>
            <a:ahLst/>
            <a:cxnLst/>
            <a:rect l="l" t="t" r="r" b="b"/>
            <a:pathLst>
              <a:path w="193615" h="207625" extrusionOk="0">
                <a:moveTo>
                  <a:pt x="146568" y="55803"/>
                </a:moveTo>
                <a:lnTo>
                  <a:pt x="137871" y="57146"/>
                </a:lnTo>
                <a:cubicBezTo>
                  <a:pt x="113881" y="80144"/>
                  <a:pt x="75356" y="80552"/>
                  <a:pt x="45704" y="82595"/>
                </a:cubicBezTo>
                <a:cubicBezTo>
                  <a:pt x="45412" y="83821"/>
                  <a:pt x="45121" y="85222"/>
                  <a:pt x="44945" y="86623"/>
                </a:cubicBezTo>
                <a:cubicBezTo>
                  <a:pt x="42260" y="87323"/>
                  <a:pt x="39575" y="87849"/>
                  <a:pt x="36890" y="88316"/>
                </a:cubicBezTo>
                <a:cubicBezTo>
                  <a:pt x="36073" y="93686"/>
                  <a:pt x="36073" y="99231"/>
                  <a:pt x="36832" y="104659"/>
                </a:cubicBezTo>
                <a:cubicBezTo>
                  <a:pt x="39517" y="105068"/>
                  <a:pt x="42202" y="105652"/>
                  <a:pt x="44829" y="106410"/>
                </a:cubicBezTo>
                <a:cubicBezTo>
                  <a:pt x="45062" y="107753"/>
                  <a:pt x="45354" y="109095"/>
                  <a:pt x="45646" y="110321"/>
                </a:cubicBezTo>
                <a:cubicBezTo>
                  <a:pt x="49323" y="110613"/>
                  <a:pt x="53001" y="110905"/>
                  <a:pt x="56911" y="111138"/>
                </a:cubicBezTo>
                <a:cubicBezTo>
                  <a:pt x="55569" y="114174"/>
                  <a:pt x="54343" y="117501"/>
                  <a:pt x="52884" y="121587"/>
                </a:cubicBezTo>
                <a:cubicBezTo>
                  <a:pt x="50607" y="127832"/>
                  <a:pt x="48915" y="136763"/>
                  <a:pt x="48331" y="140090"/>
                </a:cubicBezTo>
                <a:cubicBezTo>
                  <a:pt x="47981" y="141608"/>
                  <a:pt x="48915" y="143184"/>
                  <a:pt x="50374" y="143651"/>
                </a:cubicBezTo>
                <a:cubicBezTo>
                  <a:pt x="55744" y="145052"/>
                  <a:pt x="61172" y="146161"/>
                  <a:pt x="66659" y="146978"/>
                </a:cubicBezTo>
                <a:cubicBezTo>
                  <a:pt x="66844" y="147012"/>
                  <a:pt x="67029" y="147029"/>
                  <a:pt x="67212" y="147029"/>
                </a:cubicBezTo>
                <a:cubicBezTo>
                  <a:pt x="68589" y="147029"/>
                  <a:pt x="69859" y="146092"/>
                  <a:pt x="70220" y="144701"/>
                </a:cubicBezTo>
                <a:cubicBezTo>
                  <a:pt x="70512" y="143534"/>
                  <a:pt x="70103" y="142308"/>
                  <a:pt x="69228" y="141549"/>
                </a:cubicBezTo>
                <a:cubicBezTo>
                  <a:pt x="64441" y="137463"/>
                  <a:pt x="66543" y="123922"/>
                  <a:pt x="71621" y="112306"/>
                </a:cubicBezTo>
                <a:cubicBezTo>
                  <a:pt x="95494" y="114582"/>
                  <a:pt x="120360" y="119135"/>
                  <a:pt x="137754" y="135712"/>
                </a:cubicBezTo>
                <a:lnTo>
                  <a:pt x="146277" y="137055"/>
                </a:lnTo>
                <a:cubicBezTo>
                  <a:pt x="147911" y="126840"/>
                  <a:pt x="148903" y="116508"/>
                  <a:pt x="149195" y="106177"/>
                </a:cubicBezTo>
                <a:cubicBezTo>
                  <a:pt x="151355" y="105593"/>
                  <a:pt x="154974" y="104951"/>
                  <a:pt x="156199" y="104718"/>
                </a:cubicBezTo>
                <a:cubicBezTo>
                  <a:pt x="157017" y="99231"/>
                  <a:pt x="157075" y="93686"/>
                  <a:pt x="156433" y="88199"/>
                </a:cubicBezTo>
                <a:cubicBezTo>
                  <a:pt x="154565" y="87849"/>
                  <a:pt x="151530" y="87323"/>
                  <a:pt x="149429" y="86740"/>
                </a:cubicBezTo>
                <a:cubicBezTo>
                  <a:pt x="149078" y="76408"/>
                  <a:pt x="148144" y="66076"/>
                  <a:pt x="146568" y="55803"/>
                </a:cubicBezTo>
                <a:close/>
                <a:moveTo>
                  <a:pt x="96864" y="15352"/>
                </a:moveTo>
                <a:cubicBezTo>
                  <a:pt x="96972" y="15352"/>
                  <a:pt x="97079" y="15352"/>
                  <a:pt x="97187" y="15352"/>
                </a:cubicBezTo>
                <a:cubicBezTo>
                  <a:pt x="142132" y="15469"/>
                  <a:pt x="178439" y="52009"/>
                  <a:pt x="178322" y="96896"/>
                </a:cubicBezTo>
                <a:cubicBezTo>
                  <a:pt x="178147" y="141676"/>
                  <a:pt x="142014" y="178090"/>
                  <a:pt x="97275" y="178090"/>
                </a:cubicBezTo>
                <a:cubicBezTo>
                  <a:pt x="97168" y="178090"/>
                  <a:pt x="97061" y="178090"/>
                  <a:pt x="96954" y="178089"/>
                </a:cubicBezTo>
                <a:cubicBezTo>
                  <a:pt x="88840" y="178031"/>
                  <a:pt x="80785" y="176864"/>
                  <a:pt x="73022" y="174529"/>
                </a:cubicBezTo>
                <a:lnTo>
                  <a:pt x="45062" y="185502"/>
                </a:lnTo>
                <a:lnTo>
                  <a:pt x="46697" y="160753"/>
                </a:lnTo>
                <a:cubicBezTo>
                  <a:pt x="27026" y="145168"/>
                  <a:pt x="15527" y="121470"/>
                  <a:pt x="15468" y="96371"/>
                </a:cubicBezTo>
                <a:cubicBezTo>
                  <a:pt x="15585" y="51708"/>
                  <a:pt x="52066" y="15352"/>
                  <a:pt x="96864" y="15352"/>
                </a:cubicBezTo>
                <a:close/>
                <a:moveTo>
                  <a:pt x="96864" y="0"/>
                </a:moveTo>
                <a:cubicBezTo>
                  <a:pt x="43661" y="0"/>
                  <a:pt x="292" y="43128"/>
                  <a:pt x="117" y="96312"/>
                </a:cubicBezTo>
                <a:cubicBezTo>
                  <a:pt x="0" y="123396"/>
                  <a:pt x="11266" y="149196"/>
                  <a:pt x="31112" y="167583"/>
                </a:cubicBezTo>
                <a:lnTo>
                  <a:pt x="28952" y="207625"/>
                </a:lnTo>
                <a:lnTo>
                  <a:pt x="73022" y="190347"/>
                </a:lnTo>
                <a:lnTo>
                  <a:pt x="74014" y="190639"/>
                </a:lnTo>
                <a:cubicBezTo>
                  <a:pt x="81544" y="192448"/>
                  <a:pt x="89249" y="193382"/>
                  <a:pt x="96954" y="193441"/>
                </a:cubicBezTo>
                <a:cubicBezTo>
                  <a:pt x="149720" y="193441"/>
                  <a:pt x="193615" y="150538"/>
                  <a:pt x="193615" y="96896"/>
                </a:cubicBezTo>
                <a:cubicBezTo>
                  <a:pt x="193615" y="43662"/>
                  <a:pt x="150479" y="176"/>
                  <a:pt x="97187" y="1"/>
                </a:cubicBezTo>
                <a:cubicBezTo>
                  <a:pt x="97079" y="1"/>
                  <a:pt x="96971" y="0"/>
                  <a:pt x="9686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- Section Title - Black" type="blank">
  <p:cSld name="BLANK">
    <p:bg>
      <p:bgPr>
        <a:solidFill>
          <a:srgbClr val="1A1A1A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Google Shape;48;p11"/>
          <p:cNvCxnSpPr/>
          <p:nvPr/>
        </p:nvCxnSpPr>
        <p:spPr>
          <a:xfrm>
            <a:off x="469800" y="4717525"/>
            <a:ext cx="8204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49;p11"/>
          <p:cNvSpPr/>
          <p:nvPr/>
        </p:nvSpPr>
        <p:spPr>
          <a:xfrm>
            <a:off x="8246301" y="348450"/>
            <a:ext cx="326365" cy="349981"/>
          </a:xfrm>
          <a:custGeom>
            <a:avLst/>
            <a:gdLst/>
            <a:ahLst/>
            <a:cxnLst/>
            <a:rect l="l" t="t" r="r" b="b"/>
            <a:pathLst>
              <a:path w="194265" h="208322" extrusionOk="0">
                <a:moveTo>
                  <a:pt x="146961" y="56089"/>
                </a:moveTo>
                <a:lnTo>
                  <a:pt x="138353" y="57319"/>
                </a:lnTo>
                <a:cubicBezTo>
                  <a:pt x="114284" y="80378"/>
                  <a:pt x="75633" y="80773"/>
                  <a:pt x="45942" y="82881"/>
                </a:cubicBezTo>
                <a:cubicBezTo>
                  <a:pt x="45678" y="84155"/>
                  <a:pt x="45371" y="85516"/>
                  <a:pt x="45108" y="86922"/>
                </a:cubicBezTo>
                <a:cubicBezTo>
                  <a:pt x="42253" y="87712"/>
                  <a:pt x="38519" y="88327"/>
                  <a:pt x="37026" y="88591"/>
                </a:cubicBezTo>
                <a:cubicBezTo>
                  <a:pt x="36235" y="94037"/>
                  <a:pt x="36235" y="99571"/>
                  <a:pt x="36982" y="105018"/>
                </a:cubicBezTo>
                <a:cubicBezTo>
                  <a:pt x="39486" y="105457"/>
                  <a:pt x="42560" y="106028"/>
                  <a:pt x="45064" y="106731"/>
                </a:cubicBezTo>
                <a:cubicBezTo>
                  <a:pt x="45327" y="108092"/>
                  <a:pt x="45591" y="109454"/>
                  <a:pt x="45898" y="110727"/>
                </a:cubicBezTo>
                <a:cubicBezTo>
                  <a:pt x="49544" y="111035"/>
                  <a:pt x="53321" y="111298"/>
                  <a:pt x="57142" y="111562"/>
                </a:cubicBezTo>
                <a:cubicBezTo>
                  <a:pt x="55868" y="114636"/>
                  <a:pt x="54638" y="117931"/>
                  <a:pt x="53145" y="122015"/>
                </a:cubicBezTo>
                <a:cubicBezTo>
                  <a:pt x="50861" y="128296"/>
                  <a:pt x="49236" y="137212"/>
                  <a:pt x="48621" y="140594"/>
                </a:cubicBezTo>
                <a:cubicBezTo>
                  <a:pt x="48270" y="142131"/>
                  <a:pt x="49148" y="143713"/>
                  <a:pt x="50686" y="144196"/>
                </a:cubicBezTo>
                <a:cubicBezTo>
                  <a:pt x="56044" y="145557"/>
                  <a:pt x="61490" y="146655"/>
                  <a:pt x="66980" y="147490"/>
                </a:cubicBezTo>
                <a:cubicBezTo>
                  <a:pt x="67177" y="147527"/>
                  <a:pt x="67372" y="147545"/>
                  <a:pt x="67565" y="147545"/>
                </a:cubicBezTo>
                <a:cubicBezTo>
                  <a:pt x="68970" y="147545"/>
                  <a:pt x="70234" y="146596"/>
                  <a:pt x="70582" y="145206"/>
                </a:cubicBezTo>
                <a:cubicBezTo>
                  <a:pt x="70845" y="144064"/>
                  <a:pt x="70494" y="142878"/>
                  <a:pt x="69572" y="142087"/>
                </a:cubicBezTo>
                <a:cubicBezTo>
                  <a:pt x="64828" y="138003"/>
                  <a:pt x="66893" y="124343"/>
                  <a:pt x="71987" y="112748"/>
                </a:cubicBezTo>
                <a:cubicBezTo>
                  <a:pt x="95925" y="114988"/>
                  <a:pt x="120916" y="119643"/>
                  <a:pt x="138309" y="136290"/>
                </a:cubicBezTo>
                <a:lnTo>
                  <a:pt x="146917" y="137563"/>
                </a:lnTo>
                <a:cubicBezTo>
                  <a:pt x="148586" y="127330"/>
                  <a:pt x="149553" y="116964"/>
                  <a:pt x="149860" y="106599"/>
                </a:cubicBezTo>
                <a:cubicBezTo>
                  <a:pt x="152056" y="106028"/>
                  <a:pt x="155614" y="105325"/>
                  <a:pt x="156887" y="105149"/>
                </a:cubicBezTo>
                <a:cubicBezTo>
                  <a:pt x="157546" y="99615"/>
                  <a:pt x="157546" y="94037"/>
                  <a:pt x="156887" y="88547"/>
                </a:cubicBezTo>
                <a:cubicBezTo>
                  <a:pt x="155043" y="88196"/>
                  <a:pt x="151968" y="87625"/>
                  <a:pt x="149816" y="87098"/>
                </a:cubicBezTo>
                <a:cubicBezTo>
                  <a:pt x="149509" y="76688"/>
                  <a:pt x="148586" y="66367"/>
                  <a:pt x="146961" y="56089"/>
                </a:cubicBezTo>
                <a:close/>
                <a:moveTo>
                  <a:pt x="97218" y="15329"/>
                </a:moveTo>
                <a:cubicBezTo>
                  <a:pt x="97299" y="15329"/>
                  <a:pt x="97381" y="15329"/>
                  <a:pt x="97462" y="15330"/>
                </a:cubicBezTo>
                <a:cubicBezTo>
                  <a:pt x="142525" y="15461"/>
                  <a:pt x="179068" y="52180"/>
                  <a:pt x="178892" y="97156"/>
                </a:cubicBezTo>
                <a:cubicBezTo>
                  <a:pt x="178761" y="142051"/>
                  <a:pt x="142436" y="178631"/>
                  <a:pt x="97528" y="178631"/>
                </a:cubicBezTo>
                <a:cubicBezTo>
                  <a:pt x="97448" y="178631"/>
                  <a:pt x="97367" y="178630"/>
                  <a:pt x="97286" y="178630"/>
                </a:cubicBezTo>
                <a:cubicBezTo>
                  <a:pt x="89117" y="178586"/>
                  <a:pt x="81035" y="177356"/>
                  <a:pt x="73217" y="175029"/>
                </a:cubicBezTo>
                <a:lnTo>
                  <a:pt x="45151" y="186009"/>
                </a:lnTo>
                <a:lnTo>
                  <a:pt x="45151" y="186009"/>
                </a:lnTo>
                <a:lnTo>
                  <a:pt x="46777" y="161193"/>
                </a:lnTo>
                <a:cubicBezTo>
                  <a:pt x="27100" y="145557"/>
                  <a:pt x="15548" y="121796"/>
                  <a:pt x="15504" y="96672"/>
                </a:cubicBezTo>
                <a:cubicBezTo>
                  <a:pt x="15636" y="51734"/>
                  <a:pt x="52266" y="15329"/>
                  <a:pt x="97218" y="15329"/>
                </a:cubicBezTo>
                <a:close/>
                <a:moveTo>
                  <a:pt x="97181" y="0"/>
                </a:moveTo>
                <a:cubicBezTo>
                  <a:pt x="43789" y="0"/>
                  <a:pt x="307" y="43284"/>
                  <a:pt x="132" y="96585"/>
                </a:cubicBezTo>
                <a:cubicBezTo>
                  <a:pt x="0" y="123772"/>
                  <a:pt x="11332" y="149730"/>
                  <a:pt x="31272" y="168133"/>
                </a:cubicBezTo>
                <a:lnTo>
                  <a:pt x="29120" y="208321"/>
                </a:lnTo>
                <a:lnTo>
                  <a:pt x="73305" y="190972"/>
                </a:lnTo>
                <a:lnTo>
                  <a:pt x="74315" y="191236"/>
                </a:lnTo>
                <a:cubicBezTo>
                  <a:pt x="81826" y="193036"/>
                  <a:pt x="89512" y="194003"/>
                  <a:pt x="97286" y="194047"/>
                </a:cubicBezTo>
                <a:cubicBezTo>
                  <a:pt x="150211" y="194047"/>
                  <a:pt x="194265" y="150960"/>
                  <a:pt x="194265" y="97200"/>
                </a:cubicBezTo>
                <a:cubicBezTo>
                  <a:pt x="194265" y="43791"/>
                  <a:pt x="151002" y="177"/>
                  <a:pt x="97506" y="1"/>
                </a:cubicBezTo>
                <a:cubicBezTo>
                  <a:pt x="97398" y="1"/>
                  <a:pt x="97290" y="0"/>
                  <a:pt x="971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571500" y="914425"/>
            <a:ext cx="4418700" cy="7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467175" y="1938163"/>
            <a:ext cx="4476900" cy="25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occhi"/>
              <a:buChar char="●"/>
              <a:defRPr sz="1800">
                <a:solidFill>
                  <a:schemeClr val="lt1"/>
                </a:solidFill>
                <a:latin typeface="Trocchi"/>
                <a:ea typeface="Trocchi"/>
                <a:cs typeface="Trocchi"/>
                <a:sym typeface="Trocchi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occhi"/>
              <a:buChar char="○"/>
              <a:defRPr sz="1800">
                <a:solidFill>
                  <a:schemeClr val="lt1"/>
                </a:solidFill>
                <a:latin typeface="Trocchi"/>
                <a:ea typeface="Trocchi"/>
                <a:cs typeface="Trocchi"/>
                <a:sym typeface="Trocchi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occhi"/>
              <a:buChar char="■"/>
              <a:defRPr sz="1800">
                <a:solidFill>
                  <a:schemeClr val="lt1"/>
                </a:solidFill>
                <a:latin typeface="Trocchi"/>
                <a:ea typeface="Trocchi"/>
                <a:cs typeface="Trocchi"/>
                <a:sym typeface="Trocchi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occhi"/>
              <a:buChar char="●"/>
              <a:defRPr sz="1800">
                <a:solidFill>
                  <a:schemeClr val="lt1"/>
                </a:solidFill>
                <a:latin typeface="Trocchi"/>
                <a:ea typeface="Trocchi"/>
                <a:cs typeface="Trocchi"/>
                <a:sym typeface="Trocchi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occhi"/>
              <a:buChar char="○"/>
              <a:defRPr sz="1800">
                <a:solidFill>
                  <a:schemeClr val="lt1"/>
                </a:solidFill>
                <a:latin typeface="Trocchi"/>
                <a:ea typeface="Trocchi"/>
                <a:cs typeface="Trocchi"/>
                <a:sym typeface="Trocchi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occhi"/>
              <a:buChar char="■"/>
              <a:defRPr sz="1800">
                <a:solidFill>
                  <a:schemeClr val="lt1"/>
                </a:solidFill>
                <a:latin typeface="Trocchi"/>
                <a:ea typeface="Trocchi"/>
                <a:cs typeface="Trocchi"/>
                <a:sym typeface="Trocchi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occhi"/>
              <a:buChar char="●"/>
              <a:defRPr sz="1800">
                <a:solidFill>
                  <a:schemeClr val="lt1"/>
                </a:solidFill>
                <a:latin typeface="Trocchi"/>
                <a:ea typeface="Trocchi"/>
                <a:cs typeface="Trocchi"/>
                <a:sym typeface="Trocchi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occhi"/>
              <a:buChar char="○"/>
              <a:defRPr sz="1800">
                <a:solidFill>
                  <a:schemeClr val="lt1"/>
                </a:solidFill>
                <a:latin typeface="Trocchi"/>
                <a:ea typeface="Trocchi"/>
                <a:cs typeface="Trocchi"/>
                <a:sym typeface="Trocchi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occhi"/>
              <a:buChar char="■"/>
              <a:defRPr sz="1800">
                <a:solidFill>
                  <a:schemeClr val="lt1"/>
                </a:solidFill>
                <a:latin typeface="Trocchi"/>
                <a:ea typeface="Trocchi"/>
                <a:cs typeface="Trocchi"/>
                <a:sym typeface="Trocchi"/>
              </a:defRPr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ubTitle" idx="2"/>
          </p:nvPr>
        </p:nvSpPr>
        <p:spPr>
          <a:xfrm>
            <a:off x="5143500" y="3009900"/>
            <a:ext cx="3530700" cy="1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0" b="1">
                <a:solidFill>
                  <a:srgbClr val="C4C4C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3" name="Google Shape;53;p11"/>
          <p:cNvSpPr txBox="1"/>
          <p:nvPr/>
        </p:nvSpPr>
        <p:spPr>
          <a:xfrm>
            <a:off x="8172575" y="4820800"/>
            <a:ext cx="501600" cy="2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8185050" y="4793650"/>
            <a:ext cx="501600" cy="3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ubTitle" idx="3"/>
          </p:nvPr>
        </p:nvSpPr>
        <p:spPr>
          <a:xfrm>
            <a:off x="571500" y="352900"/>
            <a:ext cx="7204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r" rtl="0">
              <a:buNone/>
              <a:defRPr sz="1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r" rtl="0">
              <a:buNone/>
              <a:defRPr sz="1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r" rtl="0">
              <a:buNone/>
              <a:defRPr sz="1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r" rtl="0">
              <a:buNone/>
              <a:defRPr sz="1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r" rtl="0">
              <a:buNone/>
              <a:defRPr sz="1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r" rtl="0">
              <a:buNone/>
              <a:defRPr sz="1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r" rtl="0">
              <a:buNone/>
              <a:defRPr sz="1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r" rtl="0">
              <a:buNone/>
              <a:defRPr sz="1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3">
          <p15:clr>
            <a:srgbClr val="EA4335"/>
          </p15:clr>
        </p15:guide>
        <p15:guide id="2" pos="5477">
          <p15:clr>
            <a:srgbClr val="EA4335"/>
          </p15:clr>
        </p15:guide>
        <p15:guide id="3" orient="horz" pos="454">
          <p15:clr>
            <a:srgbClr val="EA4335"/>
          </p15:clr>
        </p15:guide>
        <p15:guide id="4" orient="horz" pos="2957">
          <p15:clr>
            <a:srgbClr val="EA4335"/>
          </p15:clr>
        </p15:guide>
        <p15:guide id="5" pos="2755">
          <p15:clr>
            <a:srgbClr val="EA4335"/>
          </p15:clr>
        </p15:guide>
        <p15:guide id="6" pos="3005">
          <p15:clr>
            <a:srgbClr val="EA4335"/>
          </p15:clr>
        </p15:guide>
        <p15:guide id="7" pos="4116">
          <p15:clr>
            <a:srgbClr val="EA4335"/>
          </p15:clr>
        </p15:guide>
        <p15:guide id="8" pos="4365">
          <p15:clr>
            <a:srgbClr val="EA4335"/>
          </p15:clr>
        </p15:guide>
        <p15:guide id="9" pos="1395">
          <p15:clr>
            <a:srgbClr val="EA4335"/>
          </p15:clr>
        </p15:guide>
        <p15:guide id="10" pos="1644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1A1A1A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thisiscrowd" TargetMode="External"/><Relationship Id="rId13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4.png"/><Relationship Id="rId12" Type="http://schemas.openxmlformats.org/officeDocument/2006/relationships/hyperlink" Target="https://www.youtube.com/user/ThisIsCrowd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CrowdCommunications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hyperlink" Target="https://www.linkedin.com/company/this-is-crowd" TargetMode="External"/><Relationship Id="rId4" Type="http://schemas.openxmlformats.org/officeDocument/2006/relationships/hyperlink" Target="https://www.instagram.com/thisiscrowd/" TargetMode="External"/><Relationship Id="rId9" Type="http://schemas.openxmlformats.org/officeDocument/2006/relationships/image" Target="../media/image5.png"/><Relationship Id="rId14" Type="http://schemas.openxmlformats.org/officeDocument/2006/relationships/hyperlink" Target="https://www.wechat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/>
          <p:cNvPicPr preferRelativeResize="0"/>
          <p:nvPr/>
        </p:nvPicPr>
        <p:blipFill rotWithShape="1">
          <a:blip r:embed="rId3">
            <a:alphaModFix amt="38000"/>
          </a:blip>
          <a:srcRect t="3131" b="12473"/>
          <a:stretch/>
        </p:blipFill>
        <p:spPr>
          <a:xfrm>
            <a:off x="0" y="0"/>
            <a:ext cx="9144003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 txBox="1"/>
          <p:nvPr/>
        </p:nvSpPr>
        <p:spPr>
          <a:xfrm>
            <a:off x="2379425" y="2218650"/>
            <a:ext cx="4385100" cy="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DESIGN YOUR WAY TO A 3 MONTH INTERNSHIP &amp; TWO WEEKS IN </a:t>
            </a:r>
            <a:br>
              <a:rPr lang="en-GB" sz="24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en-GB" sz="24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DUBAI</a:t>
            </a:r>
            <a:endParaRPr sz="2400" dirty="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38" name="Google Shape;138;p2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30000" y="4561250"/>
            <a:ext cx="200790" cy="20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11037" y="4561250"/>
            <a:ext cx="200791" cy="20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92074" y="4561250"/>
            <a:ext cx="200791" cy="20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73110" y="4561250"/>
            <a:ext cx="200790" cy="20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854147" y="4561250"/>
            <a:ext cx="200791" cy="20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35184" y="4561250"/>
            <a:ext cx="200791" cy="2008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1"/>
          <p:cNvSpPr txBox="1"/>
          <p:nvPr/>
        </p:nvSpPr>
        <p:spPr>
          <a:xfrm>
            <a:off x="565325" y="3713650"/>
            <a:ext cx="80169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br>
              <a:rPr lang="en-GB">
                <a:solidFill>
                  <a:srgbClr val="FE5C0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lang="en-GB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GB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Amsterdam </a:t>
            </a:r>
            <a:r>
              <a:rPr lang="en-GB" sz="10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Berlin</a:t>
            </a:r>
            <a:r>
              <a:rPr lang="en-GB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0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</a:t>
            </a:r>
            <a:r>
              <a:rPr lang="en-GB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Bournemouth </a:t>
            </a:r>
            <a:r>
              <a:rPr lang="en-GB" sz="10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Chengdu</a:t>
            </a:r>
            <a:r>
              <a:rPr lang="en-GB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0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Dubai</a:t>
            </a:r>
            <a:r>
              <a:rPr lang="en-GB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0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London</a:t>
            </a:r>
            <a:r>
              <a:rPr lang="en-GB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0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Madrid</a:t>
            </a:r>
            <a:r>
              <a:rPr lang="en-GB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0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New York</a:t>
            </a:r>
            <a:r>
              <a:rPr lang="en-GB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0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San Francisco</a:t>
            </a:r>
            <a:r>
              <a:rPr lang="en-GB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0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Shenzhen</a:t>
            </a:r>
            <a:r>
              <a:rPr lang="en-GB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 sz="10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Sydney</a:t>
            </a:r>
            <a:endParaRPr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5" name="Google Shape;145;p2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669776" y="950625"/>
            <a:ext cx="2007451" cy="5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3">
            <a:alphaModFix/>
          </a:blip>
          <a:srcRect l="26396" r="11052"/>
          <a:stretch/>
        </p:blipFill>
        <p:spPr>
          <a:xfrm>
            <a:off x="-333750" y="0"/>
            <a:ext cx="5699779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2"/>
          <p:cNvSpPr txBox="1"/>
          <p:nvPr/>
        </p:nvSpPr>
        <p:spPr>
          <a:xfrm>
            <a:off x="5802475" y="1899500"/>
            <a:ext cx="2798700" cy="21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Crowd is an award-winning global marketing agency with 11 offices worldwide.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5802475" y="767275"/>
            <a:ext cx="27987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Hello.</a:t>
            </a:r>
            <a:endParaRPr sz="30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We’re Crowd</a:t>
            </a:r>
            <a:endParaRPr sz="30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/>
          <p:nvPr/>
        </p:nvSpPr>
        <p:spPr>
          <a:xfrm>
            <a:off x="450000" y="720000"/>
            <a:ext cx="2563800" cy="15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We work with clients like these…</a:t>
            </a:r>
            <a:endParaRPr sz="30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And champion British creativity across the world.</a:t>
            </a:r>
            <a:endParaRPr sz="30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58" name="Google Shape;158;p23"/>
          <p:cNvSpPr/>
          <p:nvPr/>
        </p:nvSpPr>
        <p:spPr>
          <a:xfrm>
            <a:off x="3853950" y="698500"/>
            <a:ext cx="1096200" cy="723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5101866" y="698500"/>
            <a:ext cx="1096200" cy="723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/>
          <p:nvPr/>
        </p:nvSpPr>
        <p:spPr>
          <a:xfrm>
            <a:off x="6349782" y="698500"/>
            <a:ext cx="1096200" cy="723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7597699" y="698500"/>
            <a:ext cx="1096200" cy="723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3"/>
          <p:cNvSpPr/>
          <p:nvPr/>
        </p:nvSpPr>
        <p:spPr>
          <a:xfrm>
            <a:off x="3853950" y="1630463"/>
            <a:ext cx="1096200" cy="723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3"/>
          <p:cNvSpPr/>
          <p:nvPr/>
        </p:nvSpPr>
        <p:spPr>
          <a:xfrm>
            <a:off x="5101866" y="1630463"/>
            <a:ext cx="1096200" cy="723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3"/>
          <p:cNvSpPr/>
          <p:nvPr/>
        </p:nvSpPr>
        <p:spPr>
          <a:xfrm>
            <a:off x="6349782" y="1630463"/>
            <a:ext cx="1096200" cy="723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3"/>
          <p:cNvSpPr/>
          <p:nvPr/>
        </p:nvSpPr>
        <p:spPr>
          <a:xfrm>
            <a:off x="7597699" y="1630463"/>
            <a:ext cx="1096200" cy="723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3"/>
          <p:cNvSpPr/>
          <p:nvPr/>
        </p:nvSpPr>
        <p:spPr>
          <a:xfrm>
            <a:off x="3853950" y="2576242"/>
            <a:ext cx="1096200" cy="723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3"/>
          <p:cNvSpPr/>
          <p:nvPr/>
        </p:nvSpPr>
        <p:spPr>
          <a:xfrm>
            <a:off x="5101866" y="2576242"/>
            <a:ext cx="1096200" cy="723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3"/>
          <p:cNvSpPr/>
          <p:nvPr/>
        </p:nvSpPr>
        <p:spPr>
          <a:xfrm>
            <a:off x="6349782" y="2576242"/>
            <a:ext cx="1096200" cy="723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3"/>
          <p:cNvSpPr/>
          <p:nvPr/>
        </p:nvSpPr>
        <p:spPr>
          <a:xfrm>
            <a:off x="7597699" y="2576242"/>
            <a:ext cx="1096200" cy="723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3"/>
          <p:cNvSpPr/>
          <p:nvPr/>
        </p:nvSpPr>
        <p:spPr>
          <a:xfrm>
            <a:off x="3853950" y="3565006"/>
            <a:ext cx="1096200" cy="723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3"/>
          <p:cNvSpPr/>
          <p:nvPr/>
        </p:nvSpPr>
        <p:spPr>
          <a:xfrm>
            <a:off x="5101866" y="3565006"/>
            <a:ext cx="1096200" cy="723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3"/>
          <p:cNvSpPr/>
          <p:nvPr/>
        </p:nvSpPr>
        <p:spPr>
          <a:xfrm>
            <a:off x="6349782" y="3565006"/>
            <a:ext cx="1096200" cy="723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3"/>
          <p:cNvSpPr/>
          <p:nvPr/>
        </p:nvSpPr>
        <p:spPr>
          <a:xfrm>
            <a:off x="7597699" y="3565006"/>
            <a:ext cx="1096200" cy="723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4" name="Google Shape;17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4110" y="812130"/>
            <a:ext cx="735901" cy="495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2009" y="914839"/>
            <a:ext cx="735898" cy="290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7725" y="914837"/>
            <a:ext cx="680315" cy="29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22877" y="998227"/>
            <a:ext cx="845850" cy="1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93704" y="1784807"/>
            <a:ext cx="616660" cy="4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82004" y="1864220"/>
            <a:ext cx="735898" cy="255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88746" y="1886696"/>
            <a:ext cx="818273" cy="210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05637" y="1793046"/>
            <a:ext cx="680325" cy="39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3"/>
          <p:cNvPicPr preferRelativeResize="0"/>
          <p:nvPr/>
        </p:nvPicPr>
        <p:blipFill rotWithShape="1">
          <a:blip r:embed="rId11">
            <a:alphaModFix/>
          </a:blip>
          <a:srcRect b="10"/>
          <a:stretch/>
        </p:blipFill>
        <p:spPr>
          <a:xfrm>
            <a:off x="3977487" y="2885024"/>
            <a:ext cx="849126" cy="1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227041" y="2850715"/>
            <a:ext cx="845850" cy="19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57737" y="2778743"/>
            <a:ext cx="680323" cy="33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 rotWithShape="1">
          <a:blip r:embed="rId14">
            <a:alphaModFix/>
          </a:blip>
          <a:srcRect t="9"/>
          <a:stretch/>
        </p:blipFill>
        <p:spPr>
          <a:xfrm>
            <a:off x="7777870" y="2806065"/>
            <a:ext cx="735900" cy="28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990469" y="3821225"/>
            <a:ext cx="823112" cy="2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3"/>
          <p:cNvPicPr preferRelativeResize="0"/>
          <p:nvPr/>
        </p:nvPicPr>
        <p:blipFill rotWithShape="1">
          <a:blip r:embed="rId16">
            <a:alphaModFix/>
          </a:blip>
          <a:srcRect b="10"/>
          <a:stretch/>
        </p:blipFill>
        <p:spPr>
          <a:xfrm>
            <a:off x="5240825" y="3858594"/>
            <a:ext cx="818273" cy="135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 rotWithShape="1">
          <a:blip r:embed="rId17">
            <a:alphaModFix/>
          </a:blip>
          <a:srcRect r="41830"/>
          <a:stretch/>
        </p:blipFill>
        <p:spPr>
          <a:xfrm>
            <a:off x="6557720" y="3751070"/>
            <a:ext cx="680325" cy="3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/>
          <p:cNvPicPr preferRelativeResize="0"/>
          <p:nvPr/>
        </p:nvPicPr>
        <p:blipFill rotWithShape="1">
          <a:blip r:embed="rId18">
            <a:alphaModFix/>
          </a:blip>
          <a:srcRect l="1839" r="1839"/>
          <a:stretch/>
        </p:blipFill>
        <p:spPr>
          <a:xfrm>
            <a:off x="7816958" y="3727550"/>
            <a:ext cx="657694" cy="39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4"/>
          <p:cNvSpPr txBox="1"/>
          <p:nvPr/>
        </p:nvSpPr>
        <p:spPr>
          <a:xfrm>
            <a:off x="450000" y="720000"/>
            <a:ext cx="2612700" cy="3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It all started, 11 years ago.</a:t>
            </a:r>
            <a:endParaRPr sz="30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Right here </a:t>
            </a:r>
            <a:br>
              <a:rPr lang="en-GB" sz="3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en-GB" sz="3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 AUB</a:t>
            </a:r>
            <a:endParaRPr sz="30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And we want to give todays AUB students a great opportunity…</a:t>
            </a:r>
            <a:endParaRPr sz="30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95" name="Google Shape;195;p24"/>
          <p:cNvPicPr preferRelativeResize="0"/>
          <p:nvPr/>
        </p:nvPicPr>
        <p:blipFill rotWithShape="1">
          <a:blip r:embed="rId3">
            <a:alphaModFix/>
          </a:blip>
          <a:srcRect l="8250" r="17889"/>
          <a:stretch/>
        </p:blipFill>
        <p:spPr>
          <a:xfrm>
            <a:off x="3444225" y="0"/>
            <a:ext cx="569977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"/>
          <p:cNvSpPr txBox="1"/>
          <p:nvPr/>
        </p:nvSpPr>
        <p:spPr>
          <a:xfrm>
            <a:off x="450000" y="1073025"/>
            <a:ext cx="3074100" cy="3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WIN A 3 MONTH INTERNSHIP WITH CROWD</a:t>
            </a:r>
            <a:endParaRPr sz="2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 Medium"/>
              <a:buChar char="●"/>
            </a:pPr>
            <a:r>
              <a:rPr lang="en-GB" sz="1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Remote working in our </a:t>
            </a:r>
            <a:br>
              <a:rPr lang="en-GB" sz="1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GB" sz="1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UK and EU offices</a:t>
            </a:r>
            <a:br>
              <a:rPr lang="en-GB" sz="1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 Medium"/>
              <a:buChar char="●"/>
            </a:pPr>
            <a:r>
              <a:rPr lang="en-GB" sz="1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 weeks located in our </a:t>
            </a:r>
            <a:br>
              <a:rPr lang="en-GB" sz="1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GB" sz="1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Dubai office</a:t>
            </a:r>
            <a:br>
              <a:rPr lang="en-GB" sz="1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 Medium"/>
              <a:buChar char="●"/>
            </a:pPr>
            <a:r>
              <a:rPr lang="en-GB" sz="1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Work on live, real-world briefs</a:t>
            </a:r>
            <a:endParaRPr sz="1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7" name="Google Shape;207;p26"/>
          <p:cNvSpPr txBox="1"/>
          <p:nvPr/>
        </p:nvSpPr>
        <p:spPr>
          <a:xfrm>
            <a:off x="450000" y="516425"/>
            <a:ext cx="3074100" cy="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WHAT’S THE OPPORTUNITY?</a:t>
            </a:r>
            <a:endParaRPr sz="1500"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08" name="Google Shape;208;p26"/>
          <p:cNvSpPr/>
          <p:nvPr/>
        </p:nvSpPr>
        <p:spPr>
          <a:xfrm>
            <a:off x="8408414" y="296875"/>
            <a:ext cx="285582" cy="306247"/>
          </a:xfrm>
          <a:custGeom>
            <a:avLst/>
            <a:gdLst/>
            <a:ahLst/>
            <a:cxnLst/>
            <a:rect l="l" t="t" r="r" b="b"/>
            <a:pathLst>
              <a:path w="193615" h="207625" extrusionOk="0">
                <a:moveTo>
                  <a:pt x="146568" y="55803"/>
                </a:moveTo>
                <a:lnTo>
                  <a:pt x="137871" y="57146"/>
                </a:lnTo>
                <a:cubicBezTo>
                  <a:pt x="113881" y="80144"/>
                  <a:pt x="75356" y="80552"/>
                  <a:pt x="45704" y="82595"/>
                </a:cubicBezTo>
                <a:cubicBezTo>
                  <a:pt x="45412" y="83821"/>
                  <a:pt x="45121" y="85222"/>
                  <a:pt x="44945" y="86623"/>
                </a:cubicBezTo>
                <a:cubicBezTo>
                  <a:pt x="42260" y="87323"/>
                  <a:pt x="39575" y="87849"/>
                  <a:pt x="36890" y="88316"/>
                </a:cubicBezTo>
                <a:cubicBezTo>
                  <a:pt x="36073" y="93686"/>
                  <a:pt x="36073" y="99231"/>
                  <a:pt x="36832" y="104659"/>
                </a:cubicBezTo>
                <a:cubicBezTo>
                  <a:pt x="39517" y="105068"/>
                  <a:pt x="42202" y="105652"/>
                  <a:pt x="44829" y="106410"/>
                </a:cubicBezTo>
                <a:cubicBezTo>
                  <a:pt x="45062" y="107753"/>
                  <a:pt x="45354" y="109095"/>
                  <a:pt x="45646" y="110321"/>
                </a:cubicBezTo>
                <a:cubicBezTo>
                  <a:pt x="49323" y="110613"/>
                  <a:pt x="53001" y="110905"/>
                  <a:pt x="56911" y="111138"/>
                </a:cubicBezTo>
                <a:cubicBezTo>
                  <a:pt x="55569" y="114174"/>
                  <a:pt x="54343" y="117501"/>
                  <a:pt x="52884" y="121587"/>
                </a:cubicBezTo>
                <a:cubicBezTo>
                  <a:pt x="50607" y="127832"/>
                  <a:pt x="48915" y="136763"/>
                  <a:pt x="48331" y="140090"/>
                </a:cubicBezTo>
                <a:cubicBezTo>
                  <a:pt x="47981" y="141608"/>
                  <a:pt x="48915" y="143184"/>
                  <a:pt x="50374" y="143651"/>
                </a:cubicBezTo>
                <a:cubicBezTo>
                  <a:pt x="55744" y="145052"/>
                  <a:pt x="61172" y="146161"/>
                  <a:pt x="66659" y="146978"/>
                </a:cubicBezTo>
                <a:cubicBezTo>
                  <a:pt x="66844" y="147012"/>
                  <a:pt x="67029" y="147029"/>
                  <a:pt x="67212" y="147029"/>
                </a:cubicBezTo>
                <a:cubicBezTo>
                  <a:pt x="68589" y="147029"/>
                  <a:pt x="69859" y="146092"/>
                  <a:pt x="70220" y="144701"/>
                </a:cubicBezTo>
                <a:cubicBezTo>
                  <a:pt x="70512" y="143534"/>
                  <a:pt x="70103" y="142308"/>
                  <a:pt x="69228" y="141549"/>
                </a:cubicBezTo>
                <a:cubicBezTo>
                  <a:pt x="64441" y="137463"/>
                  <a:pt x="66543" y="123922"/>
                  <a:pt x="71621" y="112306"/>
                </a:cubicBezTo>
                <a:cubicBezTo>
                  <a:pt x="95494" y="114582"/>
                  <a:pt x="120360" y="119135"/>
                  <a:pt x="137754" y="135712"/>
                </a:cubicBezTo>
                <a:lnTo>
                  <a:pt x="146277" y="137055"/>
                </a:lnTo>
                <a:cubicBezTo>
                  <a:pt x="147911" y="126840"/>
                  <a:pt x="148903" y="116508"/>
                  <a:pt x="149195" y="106177"/>
                </a:cubicBezTo>
                <a:cubicBezTo>
                  <a:pt x="151355" y="105593"/>
                  <a:pt x="154974" y="104951"/>
                  <a:pt x="156199" y="104718"/>
                </a:cubicBezTo>
                <a:cubicBezTo>
                  <a:pt x="157017" y="99231"/>
                  <a:pt x="157075" y="93686"/>
                  <a:pt x="156433" y="88199"/>
                </a:cubicBezTo>
                <a:cubicBezTo>
                  <a:pt x="154565" y="87849"/>
                  <a:pt x="151530" y="87323"/>
                  <a:pt x="149429" y="86740"/>
                </a:cubicBezTo>
                <a:cubicBezTo>
                  <a:pt x="149078" y="76408"/>
                  <a:pt x="148144" y="66076"/>
                  <a:pt x="146568" y="55803"/>
                </a:cubicBezTo>
                <a:close/>
                <a:moveTo>
                  <a:pt x="96864" y="15352"/>
                </a:moveTo>
                <a:cubicBezTo>
                  <a:pt x="96972" y="15352"/>
                  <a:pt x="97079" y="15352"/>
                  <a:pt x="97187" y="15352"/>
                </a:cubicBezTo>
                <a:cubicBezTo>
                  <a:pt x="142132" y="15469"/>
                  <a:pt x="178439" y="52009"/>
                  <a:pt x="178322" y="96896"/>
                </a:cubicBezTo>
                <a:cubicBezTo>
                  <a:pt x="178147" y="141676"/>
                  <a:pt x="142014" y="178090"/>
                  <a:pt x="97275" y="178090"/>
                </a:cubicBezTo>
                <a:cubicBezTo>
                  <a:pt x="97168" y="178090"/>
                  <a:pt x="97061" y="178090"/>
                  <a:pt x="96954" y="178089"/>
                </a:cubicBezTo>
                <a:cubicBezTo>
                  <a:pt x="88840" y="178031"/>
                  <a:pt x="80785" y="176864"/>
                  <a:pt x="73022" y="174529"/>
                </a:cubicBezTo>
                <a:lnTo>
                  <a:pt x="45062" y="185502"/>
                </a:lnTo>
                <a:lnTo>
                  <a:pt x="46697" y="160753"/>
                </a:lnTo>
                <a:cubicBezTo>
                  <a:pt x="27026" y="145168"/>
                  <a:pt x="15527" y="121470"/>
                  <a:pt x="15468" y="96371"/>
                </a:cubicBezTo>
                <a:cubicBezTo>
                  <a:pt x="15585" y="51708"/>
                  <a:pt x="52066" y="15352"/>
                  <a:pt x="96864" y="15352"/>
                </a:cubicBezTo>
                <a:close/>
                <a:moveTo>
                  <a:pt x="96864" y="0"/>
                </a:moveTo>
                <a:cubicBezTo>
                  <a:pt x="43661" y="0"/>
                  <a:pt x="292" y="43128"/>
                  <a:pt x="117" y="96312"/>
                </a:cubicBezTo>
                <a:cubicBezTo>
                  <a:pt x="0" y="123396"/>
                  <a:pt x="11266" y="149196"/>
                  <a:pt x="31112" y="167583"/>
                </a:cubicBezTo>
                <a:lnTo>
                  <a:pt x="28952" y="207625"/>
                </a:lnTo>
                <a:lnTo>
                  <a:pt x="73022" y="190347"/>
                </a:lnTo>
                <a:lnTo>
                  <a:pt x="74014" y="190639"/>
                </a:lnTo>
                <a:cubicBezTo>
                  <a:pt x="81544" y="192448"/>
                  <a:pt x="89249" y="193382"/>
                  <a:pt x="96954" y="193441"/>
                </a:cubicBezTo>
                <a:cubicBezTo>
                  <a:pt x="149720" y="193441"/>
                  <a:pt x="193615" y="150538"/>
                  <a:pt x="193615" y="96896"/>
                </a:cubicBezTo>
                <a:cubicBezTo>
                  <a:pt x="193615" y="43662"/>
                  <a:pt x="150479" y="176"/>
                  <a:pt x="97187" y="1"/>
                </a:cubicBezTo>
                <a:cubicBezTo>
                  <a:pt x="97079" y="1"/>
                  <a:pt x="96971" y="0"/>
                  <a:pt x="9686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6"/>
          <p:cNvSpPr/>
          <p:nvPr/>
        </p:nvSpPr>
        <p:spPr>
          <a:xfrm>
            <a:off x="6534000" y="0"/>
            <a:ext cx="2610000" cy="38571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6"/>
          <p:cNvSpPr/>
          <p:nvPr/>
        </p:nvSpPr>
        <p:spPr>
          <a:xfrm>
            <a:off x="6534000" y="3904325"/>
            <a:ext cx="2610000" cy="12393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1" name="Google Shape;211;p26"/>
          <p:cNvPicPr preferRelativeResize="0"/>
          <p:nvPr/>
        </p:nvPicPr>
        <p:blipFill rotWithShape="1">
          <a:blip r:embed="rId3">
            <a:alphaModFix/>
          </a:blip>
          <a:srcRect t="38542" r="23588" b="13756"/>
          <a:stretch/>
        </p:blipFill>
        <p:spPr>
          <a:xfrm>
            <a:off x="4079725" y="0"/>
            <a:ext cx="2402977" cy="223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6"/>
          <p:cNvPicPr preferRelativeResize="0"/>
          <p:nvPr/>
        </p:nvPicPr>
        <p:blipFill rotWithShape="1">
          <a:blip r:embed="rId4">
            <a:alphaModFix/>
          </a:blip>
          <a:srcRect l="28769" t="12507" b="12507"/>
          <a:stretch/>
        </p:blipFill>
        <p:spPr>
          <a:xfrm>
            <a:off x="6534000" y="0"/>
            <a:ext cx="2610001" cy="385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6"/>
          <p:cNvPicPr preferRelativeResize="0"/>
          <p:nvPr/>
        </p:nvPicPr>
        <p:blipFill rotWithShape="1">
          <a:blip r:embed="rId5">
            <a:alphaModFix/>
          </a:blip>
          <a:srcRect l="10871" t="18511" r="48409" b="8951"/>
          <a:stretch/>
        </p:blipFill>
        <p:spPr>
          <a:xfrm>
            <a:off x="4079725" y="2290525"/>
            <a:ext cx="2402975" cy="285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6"/>
          <p:cNvPicPr preferRelativeResize="0"/>
          <p:nvPr/>
        </p:nvPicPr>
        <p:blipFill rotWithShape="1">
          <a:blip r:embed="rId6">
            <a:alphaModFix/>
          </a:blip>
          <a:srcRect l="1910" t="20602" r="1134" b="8233"/>
          <a:stretch/>
        </p:blipFill>
        <p:spPr>
          <a:xfrm>
            <a:off x="6534000" y="3904200"/>
            <a:ext cx="2610002" cy="123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 txBox="1"/>
          <p:nvPr/>
        </p:nvSpPr>
        <p:spPr>
          <a:xfrm>
            <a:off x="450000" y="1381125"/>
            <a:ext cx="2899500" cy="3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 how can you win this golden opportunity in one of the world’s </a:t>
            </a:r>
            <a:br>
              <a:rPr lang="en-GB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most innovative cities?</a:t>
            </a: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By flexing your side </a:t>
            </a:r>
            <a:r>
              <a:rPr lang="en-GB" sz="11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hu$tle</a:t>
            </a:r>
            <a:r>
              <a:rPr lang="en-GB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muscle.</a:t>
            </a:r>
            <a:endParaRPr sz="12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AutoNum type="arabicPeriod"/>
            </a:pPr>
            <a:r>
              <a:rPr lang="en-GB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Create merch designs for </a:t>
            </a:r>
            <a:br>
              <a:rPr lang="en-GB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Dorset Mind</a:t>
            </a:r>
            <a:br>
              <a:rPr lang="en-GB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2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AutoNum type="arabicPeriod"/>
            </a:pPr>
            <a:r>
              <a:rPr lang="en-GB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top 3 students who sell the most merch will get the chance to demonstrate their commitment to doing the internship and their understanding of the Crowd Mission to be in for a chance to win</a:t>
            </a:r>
          </a:p>
          <a:p>
            <a:pPr marL="457200" marR="0" lvl="0" indent="-304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AutoNum type="arabicPeriod"/>
            </a:pPr>
            <a:endParaRPr lang="en-GB" sz="12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52400"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</a:pPr>
            <a:endParaRPr sz="12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2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800"/>
              </a:spcBef>
              <a:spcAft>
                <a:spcPts val="800"/>
              </a:spcAft>
              <a:buNone/>
            </a:pPr>
            <a:endParaRPr sz="12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" name="Google Shape;226;p28"/>
          <p:cNvSpPr txBox="1"/>
          <p:nvPr/>
        </p:nvSpPr>
        <p:spPr>
          <a:xfrm>
            <a:off x="450000" y="516425"/>
            <a:ext cx="39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HOW DO YOU WIN?</a:t>
            </a:r>
            <a:endParaRPr sz="20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 SIMPLE STEPS</a:t>
            </a:r>
            <a:endParaRPr sz="2000"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27" name="Google Shape;227;p28"/>
          <p:cNvPicPr preferRelativeResize="0"/>
          <p:nvPr/>
        </p:nvPicPr>
        <p:blipFill rotWithShape="1">
          <a:blip r:embed="rId3">
            <a:alphaModFix/>
          </a:blip>
          <a:srcRect l="23629" t="5159" r="23624"/>
          <a:stretch/>
        </p:blipFill>
        <p:spPr>
          <a:xfrm>
            <a:off x="4068300" y="0"/>
            <a:ext cx="507570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8"/>
          <p:cNvSpPr/>
          <p:nvPr/>
        </p:nvSpPr>
        <p:spPr>
          <a:xfrm>
            <a:off x="8408414" y="296875"/>
            <a:ext cx="285582" cy="306247"/>
          </a:xfrm>
          <a:custGeom>
            <a:avLst/>
            <a:gdLst/>
            <a:ahLst/>
            <a:cxnLst/>
            <a:rect l="l" t="t" r="r" b="b"/>
            <a:pathLst>
              <a:path w="193615" h="207625" extrusionOk="0">
                <a:moveTo>
                  <a:pt x="146568" y="55803"/>
                </a:moveTo>
                <a:lnTo>
                  <a:pt x="137871" y="57146"/>
                </a:lnTo>
                <a:cubicBezTo>
                  <a:pt x="113881" y="80144"/>
                  <a:pt x="75356" y="80552"/>
                  <a:pt x="45704" y="82595"/>
                </a:cubicBezTo>
                <a:cubicBezTo>
                  <a:pt x="45412" y="83821"/>
                  <a:pt x="45121" y="85222"/>
                  <a:pt x="44945" y="86623"/>
                </a:cubicBezTo>
                <a:cubicBezTo>
                  <a:pt x="42260" y="87323"/>
                  <a:pt x="39575" y="87849"/>
                  <a:pt x="36890" y="88316"/>
                </a:cubicBezTo>
                <a:cubicBezTo>
                  <a:pt x="36073" y="93686"/>
                  <a:pt x="36073" y="99231"/>
                  <a:pt x="36832" y="104659"/>
                </a:cubicBezTo>
                <a:cubicBezTo>
                  <a:pt x="39517" y="105068"/>
                  <a:pt x="42202" y="105652"/>
                  <a:pt x="44829" y="106410"/>
                </a:cubicBezTo>
                <a:cubicBezTo>
                  <a:pt x="45062" y="107753"/>
                  <a:pt x="45354" y="109095"/>
                  <a:pt x="45646" y="110321"/>
                </a:cubicBezTo>
                <a:cubicBezTo>
                  <a:pt x="49323" y="110613"/>
                  <a:pt x="53001" y="110905"/>
                  <a:pt x="56911" y="111138"/>
                </a:cubicBezTo>
                <a:cubicBezTo>
                  <a:pt x="55569" y="114174"/>
                  <a:pt x="54343" y="117501"/>
                  <a:pt x="52884" y="121587"/>
                </a:cubicBezTo>
                <a:cubicBezTo>
                  <a:pt x="50607" y="127832"/>
                  <a:pt x="48915" y="136763"/>
                  <a:pt x="48331" y="140090"/>
                </a:cubicBezTo>
                <a:cubicBezTo>
                  <a:pt x="47981" y="141608"/>
                  <a:pt x="48915" y="143184"/>
                  <a:pt x="50374" y="143651"/>
                </a:cubicBezTo>
                <a:cubicBezTo>
                  <a:pt x="55744" y="145052"/>
                  <a:pt x="61172" y="146161"/>
                  <a:pt x="66659" y="146978"/>
                </a:cubicBezTo>
                <a:cubicBezTo>
                  <a:pt x="66844" y="147012"/>
                  <a:pt x="67029" y="147029"/>
                  <a:pt x="67212" y="147029"/>
                </a:cubicBezTo>
                <a:cubicBezTo>
                  <a:pt x="68589" y="147029"/>
                  <a:pt x="69859" y="146092"/>
                  <a:pt x="70220" y="144701"/>
                </a:cubicBezTo>
                <a:cubicBezTo>
                  <a:pt x="70512" y="143534"/>
                  <a:pt x="70103" y="142308"/>
                  <a:pt x="69228" y="141549"/>
                </a:cubicBezTo>
                <a:cubicBezTo>
                  <a:pt x="64441" y="137463"/>
                  <a:pt x="66543" y="123922"/>
                  <a:pt x="71621" y="112306"/>
                </a:cubicBezTo>
                <a:cubicBezTo>
                  <a:pt x="95494" y="114582"/>
                  <a:pt x="120360" y="119135"/>
                  <a:pt x="137754" y="135712"/>
                </a:cubicBezTo>
                <a:lnTo>
                  <a:pt x="146277" y="137055"/>
                </a:lnTo>
                <a:cubicBezTo>
                  <a:pt x="147911" y="126840"/>
                  <a:pt x="148903" y="116508"/>
                  <a:pt x="149195" y="106177"/>
                </a:cubicBezTo>
                <a:cubicBezTo>
                  <a:pt x="151355" y="105593"/>
                  <a:pt x="154974" y="104951"/>
                  <a:pt x="156199" y="104718"/>
                </a:cubicBezTo>
                <a:cubicBezTo>
                  <a:pt x="157017" y="99231"/>
                  <a:pt x="157075" y="93686"/>
                  <a:pt x="156433" y="88199"/>
                </a:cubicBezTo>
                <a:cubicBezTo>
                  <a:pt x="154565" y="87849"/>
                  <a:pt x="151530" y="87323"/>
                  <a:pt x="149429" y="86740"/>
                </a:cubicBezTo>
                <a:cubicBezTo>
                  <a:pt x="149078" y="76408"/>
                  <a:pt x="148144" y="66076"/>
                  <a:pt x="146568" y="55803"/>
                </a:cubicBezTo>
                <a:close/>
                <a:moveTo>
                  <a:pt x="96864" y="15352"/>
                </a:moveTo>
                <a:cubicBezTo>
                  <a:pt x="96972" y="15352"/>
                  <a:pt x="97079" y="15352"/>
                  <a:pt x="97187" y="15352"/>
                </a:cubicBezTo>
                <a:cubicBezTo>
                  <a:pt x="142132" y="15469"/>
                  <a:pt x="178439" y="52009"/>
                  <a:pt x="178322" y="96896"/>
                </a:cubicBezTo>
                <a:cubicBezTo>
                  <a:pt x="178147" y="141676"/>
                  <a:pt x="142014" y="178090"/>
                  <a:pt x="97275" y="178090"/>
                </a:cubicBezTo>
                <a:cubicBezTo>
                  <a:pt x="97168" y="178090"/>
                  <a:pt x="97061" y="178090"/>
                  <a:pt x="96954" y="178089"/>
                </a:cubicBezTo>
                <a:cubicBezTo>
                  <a:pt x="88840" y="178031"/>
                  <a:pt x="80785" y="176864"/>
                  <a:pt x="73022" y="174529"/>
                </a:cubicBezTo>
                <a:lnTo>
                  <a:pt x="45062" y="185502"/>
                </a:lnTo>
                <a:lnTo>
                  <a:pt x="46697" y="160753"/>
                </a:lnTo>
                <a:cubicBezTo>
                  <a:pt x="27026" y="145168"/>
                  <a:pt x="15527" y="121470"/>
                  <a:pt x="15468" y="96371"/>
                </a:cubicBezTo>
                <a:cubicBezTo>
                  <a:pt x="15585" y="51708"/>
                  <a:pt x="52066" y="15352"/>
                  <a:pt x="96864" y="15352"/>
                </a:cubicBezTo>
                <a:close/>
                <a:moveTo>
                  <a:pt x="96864" y="0"/>
                </a:moveTo>
                <a:cubicBezTo>
                  <a:pt x="43661" y="0"/>
                  <a:pt x="292" y="43128"/>
                  <a:pt x="117" y="96312"/>
                </a:cubicBezTo>
                <a:cubicBezTo>
                  <a:pt x="0" y="123396"/>
                  <a:pt x="11266" y="149196"/>
                  <a:pt x="31112" y="167583"/>
                </a:cubicBezTo>
                <a:lnTo>
                  <a:pt x="28952" y="207625"/>
                </a:lnTo>
                <a:lnTo>
                  <a:pt x="73022" y="190347"/>
                </a:lnTo>
                <a:lnTo>
                  <a:pt x="74014" y="190639"/>
                </a:lnTo>
                <a:cubicBezTo>
                  <a:pt x="81544" y="192448"/>
                  <a:pt x="89249" y="193382"/>
                  <a:pt x="96954" y="193441"/>
                </a:cubicBezTo>
                <a:cubicBezTo>
                  <a:pt x="149720" y="193441"/>
                  <a:pt x="193615" y="150538"/>
                  <a:pt x="193615" y="96896"/>
                </a:cubicBezTo>
                <a:cubicBezTo>
                  <a:pt x="193615" y="43662"/>
                  <a:pt x="150479" y="176"/>
                  <a:pt x="97187" y="1"/>
                </a:cubicBezTo>
                <a:cubicBezTo>
                  <a:pt x="97079" y="1"/>
                  <a:pt x="96971" y="0"/>
                  <a:pt x="9686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/>
          <p:nvPr/>
        </p:nvSpPr>
        <p:spPr>
          <a:xfrm>
            <a:off x="450000" y="516425"/>
            <a:ext cx="3021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WHY IS MERCH GREAT FOR CREATIVES?</a:t>
            </a:r>
            <a:endParaRPr sz="2000"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40" name="Google Shape;240;p30"/>
          <p:cNvPicPr preferRelativeResize="0"/>
          <p:nvPr/>
        </p:nvPicPr>
        <p:blipFill rotWithShape="1">
          <a:blip r:embed="rId3">
            <a:alphaModFix/>
          </a:blip>
          <a:srcRect l="22365" r="22370"/>
          <a:stretch/>
        </p:blipFill>
        <p:spPr>
          <a:xfrm>
            <a:off x="4068300" y="0"/>
            <a:ext cx="5075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0"/>
          <p:cNvSpPr/>
          <p:nvPr/>
        </p:nvSpPr>
        <p:spPr>
          <a:xfrm>
            <a:off x="8408414" y="296875"/>
            <a:ext cx="285582" cy="306247"/>
          </a:xfrm>
          <a:custGeom>
            <a:avLst/>
            <a:gdLst/>
            <a:ahLst/>
            <a:cxnLst/>
            <a:rect l="l" t="t" r="r" b="b"/>
            <a:pathLst>
              <a:path w="193615" h="207625" extrusionOk="0">
                <a:moveTo>
                  <a:pt x="146568" y="55803"/>
                </a:moveTo>
                <a:lnTo>
                  <a:pt x="137871" y="57146"/>
                </a:lnTo>
                <a:cubicBezTo>
                  <a:pt x="113881" y="80144"/>
                  <a:pt x="75356" y="80552"/>
                  <a:pt x="45704" y="82595"/>
                </a:cubicBezTo>
                <a:cubicBezTo>
                  <a:pt x="45412" y="83821"/>
                  <a:pt x="45121" y="85222"/>
                  <a:pt x="44945" y="86623"/>
                </a:cubicBezTo>
                <a:cubicBezTo>
                  <a:pt x="42260" y="87323"/>
                  <a:pt x="39575" y="87849"/>
                  <a:pt x="36890" y="88316"/>
                </a:cubicBezTo>
                <a:cubicBezTo>
                  <a:pt x="36073" y="93686"/>
                  <a:pt x="36073" y="99231"/>
                  <a:pt x="36832" y="104659"/>
                </a:cubicBezTo>
                <a:cubicBezTo>
                  <a:pt x="39517" y="105068"/>
                  <a:pt x="42202" y="105652"/>
                  <a:pt x="44829" y="106410"/>
                </a:cubicBezTo>
                <a:cubicBezTo>
                  <a:pt x="45062" y="107753"/>
                  <a:pt x="45354" y="109095"/>
                  <a:pt x="45646" y="110321"/>
                </a:cubicBezTo>
                <a:cubicBezTo>
                  <a:pt x="49323" y="110613"/>
                  <a:pt x="53001" y="110905"/>
                  <a:pt x="56911" y="111138"/>
                </a:cubicBezTo>
                <a:cubicBezTo>
                  <a:pt x="55569" y="114174"/>
                  <a:pt x="54343" y="117501"/>
                  <a:pt x="52884" y="121587"/>
                </a:cubicBezTo>
                <a:cubicBezTo>
                  <a:pt x="50607" y="127832"/>
                  <a:pt x="48915" y="136763"/>
                  <a:pt x="48331" y="140090"/>
                </a:cubicBezTo>
                <a:cubicBezTo>
                  <a:pt x="47981" y="141608"/>
                  <a:pt x="48915" y="143184"/>
                  <a:pt x="50374" y="143651"/>
                </a:cubicBezTo>
                <a:cubicBezTo>
                  <a:pt x="55744" y="145052"/>
                  <a:pt x="61172" y="146161"/>
                  <a:pt x="66659" y="146978"/>
                </a:cubicBezTo>
                <a:cubicBezTo>
                  <a:pt x="66844" y="147012"/>
                  <a:pt x="67029" y="147029"/>
                  <a:pt x="67212" y="147029"/>
                </a:cubicBezTo>
                <a:cubicBezTo>
                  <a:pt x="68589" y="147029"/>
                  <a:pt x="69859" y="146092"/>
                  <a:pt x="70220" y="144701"/>
                </a:cubicBezTo>
                <a:cubicBezTo>
                  <a:pt x="70512" y="143534"/>
                  <a:pt x="70103" y="142308"/>
                  <a:pt x="69228" y="141549"/>
                </a:cubicBezTo>
                <a:cubicBezTo>
                  <a:pt x="64441" y="137463"/>
                  <a:pt x="66543" y="123922"/>
                  <a:pt x="71621" y="112306"/>
                </a:cubicBezTo>
                <a:cubicBezTo>
                  <a:pt x="95494" y="114582"/>
                  <a:pt x="120360" y="119135"/>
                  <a:pt x="137754" y="135712"/>
                </a:cubicBezTo>
                <a:lnTo>
                  <a:pt x="146277" y="137055"/>
                </a:lnTo>
                <a:cubicBezTo>
                  <a:pt x="147911" y="126840"/>
                  <a:pt x="148903" y="116508"/>
                  <a:pt x="149195" y="106177"/>
                </a:cubicBezTo>
                <a:cubicBezTo>
                  <a:pt x="151355" y="105593"/>
                  <a:pt x="154974" y="104951"/>
                  <a:pt x="156199" y="104718"/>
                </a:cubicBezTo>
                <a:cubicBezTo>
                  <a:pt x="157017" y="99231"/>
                  <a:pt x="157075" y="93686"/>
                  <a:pt x="156433" y="88199"/>
                </a:cubicBezTo>
                <a:cubicBezTo>
                  <a:pt x="154565" y="87849"/>
                  <a:pt x="151530" y="87323"/>
                  <a:pt x="149429" y="86740"/>
                </a:cubicBezTo>
                <a:cubicBezTo>
                  <a:pt x="149078" y="76408"/>
                  <a:pt x="148144" y="66076"/>
                  <a:pt x="146568" y="55803"/>
                </a:cubicBezTo>
                <a:close/>
                <a:moveTo>
                  <a:pt x="96864" y="15352"/>
                </a:moveTo>
                <a:cubicBezTo>
                  <a:pt x="96972" y="15352"/>
                  <a:pt x="97079" y="15352"/>
                  <a:pt x="97187" y="15352"/>
                </a:cubicBezTo>
                <a:cubicBezTo>
                  <a:pt x="142132" y="15469"/>
                  <a:pt x="178439" y="52009"/>
                  <a:pt x="178322" y="96896"/>
                </a:cubicBezTo>
                <a:cubicBezTo>
                  <a:pt x="178147" y="141676"/>
                  <a:pt x="142014" y="178090"/>
                  <a:pt x="97275" y="178090"/>
                </a:cubicBezTo>
                <a:cubicBezTo>
                  <a:pt x="97168" y="178090"/>
                  <a:pt x="97061" y="178090"/>
                  <a:pt x="96954" y="178089"/>
                </a:cubicBezTo>
                <a:cubicBezTo>
                  <a:pt x="88840" y="178031"/>
                  <a:pt x="80785" y="176864"/>
                  <a:pt x="73022" y="174529"/>
                </a:cubicBezTo>
                <a:lnTo>
                  <a:pt x="45062" y="185502"/>
                </a:lnTo>
                <a:lnTo>
                  <a:pt x="46697" y="160753"/>
                </a:lnTo>
                <a:cubicBezTo>
                  <a:pt x="27026" y="145168"/>
                  <a:pt x="15527" y="121470"/>
                  <a:pt x="15468" y="96371"/>
                </a:cubicBezTo>
                <a:cubicBezTo>
                  <a:pt x="15585" y="51708"/>
                  <a:pt x="52066" y="15352"/>
                  <a:pt x="96864" y="15352"/>
                </a:cubicBezTo>
                <a:close/>
                <a:moveTo>
                  <a:pt x="96864" y="0"/>
                </a:moveTo>
                <a:cubicBezTo>
                  <a:pt x="43661" y="0"/>
                  <a:pt x="292" y="43128"/>
                  <a:pt x="117" y="96312"/>
                </a:cubicBezTo>
                <a:cubicBezTo>
                  <a:pt x="0" y="123396"/>
                  <a:pt x="11266" y="149196"/>
                  <a:pt x="31112" y="167583"/>
                </a:cubicBezTo>
                <a:lnTo>
                  <a:pt x="28952" y="207625"/>
                </a:lnTo>
                <a:lnTo>
                  <a:pt x="73022" y="190347"/>
                </a:lnTo>
                <a:lnTo>
                  <a:pt x="74014" y="190639"/>
                </a:lnTo>
                <a:cubicBezTo>
                  <a:pt x="81544" y="192448"/>
                  <a:pt x="89249" y="193382"/>
                  <a:pt x="96954" y="193441"/>
                </a:cubicBezTo>
                <a:cubicBezTo>
                  <a:pt x="149720" y="193441"/>
                  <a:pt x="193615" y="150538"/>
                  <a:pt x="193615" y="96896"/>
                </a:cubicBezTo>
                <a:cubicBezTo>
                  <a:pt x="193615" y="43662"/>
                  <a:pt x="150479" y="176"/>
                  <a:pt x="97187" y="1"/>
                </a:cubicBezTo>
                <a:cubicBezTo>
                  <a:pt x="97079" y="1"/>
                  <a:pt x="96971" y="0"/>
                  <a:pt x="9686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0"/>
          <p:cNvSpPr txBox="1"/>
          <p:nvPr/>
        </p:nvSpPr>
        <p:spPr>
          <a:xfrm>
            <a:off x="382325" y="1704725"/>
            <a:ext cx="3208500" cy="2715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Merch is one of the cornerstones of the multi billion dollar creator economy. </a:t>
            </a: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It helps people grow their brands, increase their influence, and create a passive revenue stream.</a:t>
            </a: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Our client, </a:t>
            </a:r>
            <a:r>
              <a:rPr lang="en-GB" sz="11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Spreadshop</a:t>
            </a:r>
            <a:r>
              <a:rPr lang="en-GB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is a global leader in print-on-demand drop-shipping, and is the inspiration behind our competition brief…</a:t>
            </a: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Design merch for another client of ours, Dorset Mind. </a:t>
            </a:r>
            <a:endParaRPr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1"/>
          <p:cNvSpPr txBox="1"/>
          <p:nvPr/>
        </p:nvSpPr>
        <p:spPr>
          <a:xfrm>
            <a:off x="450000" y="516425"/>
            <a:ext cx="3021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DORSET MIND</a:t>
            </a:r>
            <a:endParaRPr sz="2000"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48" name="Google Shape;248;p31"/>
          <p:cNvSpPr/>
          <p:nvPr/>
        </p:nvSpPr>
        <p:spPr>
          <a:xfrm>
            <a:off x="8408414" y="296875"/>
            <a:ext cx="285582" cy="306247"/>
          </a:xfrm>
          <a:custGeom>
            <a:avLst/>
            <a:gdLst/>
            <a:ahLst/>
            <a:cxnLst/>
            <a:rect l="l" t="t" r="r" b="b"/>
            <a:pathLst>
              <a:path w="193615" h="207625" extrusionOk="0">
                <a:moveTo>
                  <a:pt x="146568" y="55803"/>
                </a:moveTo>
                <a:lnTo>
                  <a:pt x="137871" y="57146"/>
                </a:lnTo>
                <a:cubicBezTo>
                  <a:pt x="113881" y="80144"/>
                  <a:pt x="75356" y="80552"/>
                  <a:pt x="45704" y="82595"/>
                </a:cubicBezTo>
                <a:cubicBezTo>
                  <a:pt x="45412" y="83821"/>
                  <a:pt x="45121" y="85222"/>
                  <a:pt x="44945" y="86623"/>
                </a:cubicBezTo>
                <a:cubicBezTo>
                  <a:pt x="42260" y="87323"/>
                  <a:pt x="39575" y="87849"/>
                  <a:pt x="36890" y="88316"/>
                </a:cubicBezTo>
                <a:cubicBezTo>
                  <a:pt x="36073" y="93686"/>
                  <a:pt x="36073" y="99231"/>
                  <a:pt x="36832" y="104659"/>
                </a:cubicBezTo>
                <a:cubicBezTo>
                  <a:pt x="39517" y="105068"/>
                  <a:pt x="42202" y="105652"/>
                  <a:pt x="44829" y="106410"/>
                </a:cubicBezTo>
                <a:cubicBezTo>
                  <a:pt x="45062" y="107753"/>
                  <a:pt x="45354" y="109095"/>
                  <a:pt x="45646" y="110321"/>
                </a:cubicBezTo>
                <a:cubicBezTo>
                  <a:pt x="49323" y="110613"/>
                  <a:pt x="53001" y="110905"/>
                  <a:pt x="56911" y="111138"/>
                </a:cubicBezTo>
                <a:cubicBezTo>
                  <a:pt x="55569" y="114174"/>
                  <a:pt x="54343" y="117501"/>
                  <a:pt x="52884" y="121587"/>
                </a:cubicBezTo>
                <a:cubicBezTo>
                  <a:pt x="50607" y="127832"/>
                  <a:pt x="48915" y="136763"/>
                  <a:pt x="48331" y="140090"/>
                </a:cubicBezTo>
                <a:cubicBezTo>
                  <a:pt x="47981" y="141608"/>
                  <a:pt x="48915" y="143184"/>
                  <a:pt x="50374" y="143651"/>
                </a:cubicBezTo>
                <a:cubicBezTo>
                  <a:pt x="55744" y="145052"/>
                  <a:pt x="61172" y="146161"/>
                  <a:pt x="66659" y="146978"/>
                </a:cubicBezTo>
                <a:cubicBezTo>
                  <a:pt x="66844" y="147012"/>
                  <a:pt x="67029" y="147029"/>
                  <a:pt x="67212" y="147029"/>
                </a:cubicBezTo>
                <a:cubicBezTo>
                  <a:pt x="68589" y="147029"/>
                  <a:pt x="69859" y="146092"/>
                  <a:pt x="70220" y="144701"/>
                </a:cubicBezTo>
                <a:cubicBezTo>
                  <a:pt x="70512" y="143534"/>
                  <a:pt x="70103" y="142308"/>
                  <a:pt x="69228" y="141549"/>
                </a:cubicBezTo>
                <a:cubicBezTo>
                  <a:pt x="64441" y="137463"/>
                  <a:pt x="66543" y="123922"/>
                  <a:pt x="71621" y="112306"/>
                </a:cubicBezTo>
                <a:cubicBezTo>
                  <a:pt x="95494" y="114582"/>
                  <a:pt x="120360" y="119135"/>
                  <a:pt x="137754" y="135712"/>
                </a:cubicBezTo>
                <a:lnTo>
                  <a:pt x="146277" y="137055"/>
                </a:lnTo>
                <a:cubicBezTo>
                  <a:pt x="147911" y="126840"/>
                  <a:pt x="148903" y="116508"/>
                  <a:pt x="149195" y="106177"/>
                </a:cubicBezTo>
                <a:cubicBezTo>
                  <a:pt x="151355" y="105593"/>
                  <a:pt x="154974" y="104951"/>
                  <a:pt x="156199" y="104718"/>
                </a:cubicBezTo>
                <a:cubicBezTo>
                  <a:pt x="157017" y="99231"/>
                  <a:pt x="157075" y="93686"/>
                  <a:pt x="156433" y="88199"/>
                </a:cubicBezTo>
                <a:cubicBezTo>
                  <a:pt x="154565" y="87849"/>
                  <a:pt x="151530" y="87323"/>
                  <a:pt x="149429" y="86740"/>
                </a:cubicBezTo>
                <a:cubicBezTo>
                  <a:pt x="149078" y="76408"/>
                  <a:pt x="148144" y="66076"/>
                  <a:pt x="146568" y="55803"/>
                </a:cubicBezTo>
                <a:close/>
                <a:moveTo>
                  <a:pt x="96864" y="15352"/>
                </a:moveTo>
                <a:cubicBezTo>
                  <a:pt x="96972" y="15352"/>
                  <a:pt x="97079" y="15352"/>
                  <a:pt x="97187" y="15352"/>
                </a:cubicBezTo>
                <a:cubicBezTo>
                  <a:pt x="142132" y="15469"/>
                  <a:pt x="178439" y="52009"/>
                  <a:pt x="178322" y="96896"/>
                </a:cubicBezTo>
                <a:cubicBezTo>
                  <a:pt x="178147" y="141676"/>
                  <a:pt x="142014" y="178090"/>
                  <a:pt x="97275" y="178090"/>
                </a:cubicBezTo>
                <a:cubicBezTo>
                  <a:pt x="97168" y="178090"/>
                  <a:pt x="97061" y="178090"/>
                  <a:pt x="96954" y="178089"/>
                </a:cubicBezTo>
                <a:cubicBezTo>
                  <a:pt x="88840" y="178031"/>
                  <a:pt x="80785" y="176864"/>
                  <a:pt x="73022" y="174529"/>
                </a:cubicBezTo>
                <a:lnTo>
                  <a:pt x="45062" y="185502"/>
                </a:lnTo>
                <a:lnTo>
                  <a:pt x="46697" y="160753"/>
                </a:lnTo>
                <a:cubicBezTo>
                  <a:pt x="27026" y="145168"/>
                  <a:pt x="15527" y="121470"/>
                  <a:pt x="15468" y="96371"/>
                </a:cubicBezTo>
                <a:cubicBezTo>
                  <a:pt x="15585" y="51708"/>
                  <a:pt x="52066" y="15352"/>
                  <a:pt x="96864" y="15352"/>
                </a:cubicBezTo>
                <a:close/>
                <a:moveTo>
                  <a:pt x="96864" y="0"/>
                </a:moveTo>
                <a:cubicBezTo>
                  <a:pt x="43661" y="0"/>
                  <a:pt x="292" y="43128"/>
                  <a:pt x="117" y="96312"/>
                </a:cubicBezTo>
                <a:cubicBezTo>
                  <a:pt x="0" y="123396"/>
                  <a:pt x="11266" y="149196"/>
                  <a:pt x="31112" y="167583"/>
                </a:cubicBezTo>
                <a:lnTo>
                  <a:pt x="28952" y="207625"/>
                </a:lnTo>
                <a:lnTo>
                  <a:pt x="73022" y="190347"/>
                </a:lnTo>
                <a:lnTo>
                  <a:pt x="74014" y="190639"/>
                </a:lnTo>
                <a:cubicBezTo>
                  <a:pt x="81544" y="192448"/>
                  <a:pt x="89249" y="193382"/>
                  <a:pt x="96954" y="193441"/>
                </a:cubicBezTo>
                <a:cubicBezTo>
                  <a:pt x="149720" y="193441"/>
                  <a:pt x="193615" y="150538"/>
                  <a:pt x="193615" y="96896"/>
                </a:cubicBezTo>
                <a:cubicBezTo>
                  <a:pt x="193615" y="43662"/>
                  <a:pt x="150479" y="176"/>
                  <a:pt x="97187" y="1"/>
                </a:cubicBezTo>
                <a:cubicBezTo>
                  <a:pt x="97079" y="1"/>
                  <a:pt x="96971" y="0"/>
                  <a:pt x="9686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1"/>
          <p:cNvSpPr txBox="1"/>
          <p:nvPr/>
        </p:nvSpPr>
        <p:spPr>
          <a:xfrm>
            <a:off x="450000" y="1064850"/>
            <a:ext cx="3208500" cy="4171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Dorset Mind is the local branch of a national charity and provides help and guidance for people of all ages dealing with mental health. </a:t>
            </a: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 WHAT DO WE WANT YOU TO DO?</a:t>
            </a: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Create merch for Dorset Mind inspired by the theme </a:t>
            </a:r>
            <a:r>
              <a:rPr lang="en-GB" sz="1100" i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‘positive vibes’</a:t>
            </a:r>
            <a:r>
              <a:rPr lang="en-GB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It can be whatever you want, created in any style so long as it has the Dorset Mind logo at the bottom</a:t>
            </a: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AND HOW DO YOU WIN?</a:t>
            </a: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By selling the most merch and demonstrating your commitment to completing the internship and alignment with Crowd’s values</a:t>
            </a:r>
            <a:endParaRPr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0" name="Google Shape;250;p31"/>
          <p:cNvPicPr preferRelativeResize="0"/>
          <p:nvPr/>
        </p:nvPicPr>
        <p:blipFill rotWithShape="1">
          <a:blip r:embed="rId3">
            <a:alphaModFix/>
          </a:blip>
          <a:srcRect l="21296" t="1000" r="19133" b="3670"/>
          <a:stretch/>
        </p:blipFill>
        <p:spPr>
          <a:xfrm>
            <a:off x="4068300" y="0"/>
            <a:ext cx="57139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3"/>
          <p:cNvSpPr txBox="1"/>
          <p:nvPr/>
        </p:nvSpPr>
        <p:spPr>
          <a:xfrm>
            <a:off x="450000" y="516425"/>
            <a:ext cx="3021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NEXT STEPS</a:t>
            </a:r>
            <a:endParaRPr sz="2000"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62" name="Google Shape;262;p33"/>
          <p:cNvPicPr preferRelativeResize="0"/>
          <p:nvPr/>
        </p:nvPicPr>
        <p:blipFill rotWithShape="1">
          <a:blip r:embed="rId3">
            <a:alphaModFix/>
          </a:blip>
          <a:srcRect l="11359" t="14185" r="11366" b="33545"/>
          <a:stretch/>
        </p:blipFill>
        <p:spPr>
          <a:xfrm>
            <a:off x="4068300" y="0"/>
            <a:ext cx="50756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3"/>
          <p:cNvSpPr/>
          <p:nvPr/>
        </p:nvSpPr>
        <p:spPr>
          <a:xfrm>
            <a:off x="8408414" y="296875"/>
            <a:ext cx="285582" cy="306247"/>
          </a:xfrm>
          <a:custGeom>
            <a:avLst/>
            <a:gdLst/>
            <a:ahLst/>
            <a:cxnLst/>
            <a:rect l="l" t="t" r="r" b="b"/>
            <a:pathLst>
              <a:path w="193615" h="207625" extrusionOk="0">
                <a:moveTo>
                  <a:pt x="146568" y="55803"/>
                </a:moveTo>
                <a:lnTo>
                  <a:pt x="137871" y="57146"/>
                </a:lnTo>
                <a:cubicBezTo>
                  <a:pt x="113881" y="80144"/>
                  <a:pt x="75356" y="80552"/>
                  <a:pt x="45704" y="82595"/>
                </a:cubicBezTo>
                <a:cubicBezTo>
                  <a:pt x="45412" y="83821"/>
                  <a:pt x="45121" y="85222"/>
                  <a:pt x="44945" y="86623"/>
                </a:cubicBezTo>
                <a:cubicBezTo>
                  <a:pt x="42260" y="87323"/>
                  <a:pt x="39575" y="87849"/>
                  <a:pt x="36890" y="88316"/>
                </a:cubicBezTo>
                <a:cubicBezTo>
                  <a:pt x="36073" y="93686"/>
                  <a:pt x="36073" y="99231"/>
                  <a:pt x="36832" y="104659"/>
                </a:cubicBezTo>
                <a:cubicBezTo>
                  <a:pt x="39517" y="105068"/>
                  <a:pt x="42202" y="105652"/>
                  <a:pt x="44829" y="106410"/>
                </a:cubicBezTo>
                <a:cubicBezTo>
                  <a:pt x="45062" y="107753"/>
                  <a:pt x="45354" y="109095"/>
                  <a:pt x="45646" y="110321"/>
                </a:cubicBezTo>
                <a:cubicBezTo>
                  <a:pt x="49323" y="110613"/>
                  <a:pt x="53001" y="110905"/>
                  <a:pt x="56911" y="111138"/>
                </a:cubicBezTo>
                <a:cubicBezTo>
                  <a:pt x="55569" y="114174"/>
                  <a:pt x="54343" y="117501"/>
                  <a:pt x="52884" y="121587"/>
                </a:cubicBezTo>
                <a:cubicBezTo>
                  <a:pt x="50607" y="127832"/>
                  <a:pt x="48915" y="136763"/>
                  <a:pt x="48331" y="140090"/>
                </a:cubicBezTo>
                <a:cubicBezTo>
                  <a:pt x="47981" y="141608"/>
                  <a:pt x="48915" y="143184"/>
                  <a:pt x="50374" y="143651"/>
                </a:cubicBezTo>
                <a:cubicBezTo>
                  <a:pt x="55744" y="145052"/>
                  <a:pt x="61172" y="146161"/>
                  <a:pt x="66659" y="146978"/>
                </a:cubicBezTo>
                <a:cubicBezTo>
                  <a:pt x="66844" y="147012"/>
                  <a:pt x="67029" y="147029"/>
                  <a:pt x="67212" y="147029"/>
                </a:cubicBezTo>
                <a:cubicBezTo>
                  <a:pt x="68589" y="147029"/>
                  <a:pt x="69859" y="146092"/>
                  <a:pt x="70220" y="144701"/>
                </a:cubicBezTo>
                <a:cubicBezTo>
                  <a:pt x="70512" y="143534"/>
                  <a:pt x="70103" y="142308"/>
                  <a:pt x="69228" y="141549"/>
                </a:cubicBezTo>
                <a:cubicBezTo>
                  <a:pt x="64441" y="137463"/>
                  <a:pt x="66543" y="123922"/>
                  <a:pt x="71621" y="112306"/>
                </a:cubicBezTo>
                <a:cubicBezTo>
                  <a:pt x="95494" y="114582"/>
                  <a:pt x="120360" y="119135"/>
                  <a:pt x="137754" y="135712"/>
                </a:cubicBezTo>
                <a:lnTo>
                  <a:pt x="146277" y="137055"/>
                </a:lnTo>
                <a:cubicBezTo>
                  <a:pt x="147911" y="126840"/>
                  <a:pt x="148903" y="116508"/>
                  <a:pt x="149195" y="106177"/>
                </a:cubicBezTo>
                <a:cubicBezTo>
                  <a:pt x="151355" y="105593"/>
                  <a:pt x="154974" y="104951"/>
                  <a:pt x="156199" y="104718"/>
                </a:cubicBezTo>
                <a:cubicBezTo>
                  <a:pt x="157017" y="99231"/>
                  <a:pt x="157075" y="93686"/>
                  <a:pt x="156433" y="88199"/>
                </a:cubicBezTo>
                <a:cubicBezTo>
                  <a:pt x="154565" y="87849"/>
                  <a:pt x="151530" y="87323"/>
                  <a:pt x="149429" y="86740"/>
                </a:cubicBezTo>
                <a:cubicBezTo>
                  <a:pt x="149078" y="76408"/>
                  <a:pt x="148144" y="66076"/>
                  <a:pt x="146568" y="55803"/>
                </a:cubicBezTo>
                <a:close/>
                <a:moveTo>
                  <a:pt x="96864" y="15352"/>
                </a:moveTo>
                <a:cubicBezTo>
                  <a:pt x="96972" y="15352"/>
                  <a:pt x="97079" y="15352"/>
                  <a:pt x="97187" y="15352"/>
                </a:cubicBezTo>
                <a:cubicBezTo>
                  <a:pt x="142132" y="15469"/>
                  <a:pt x="178439" y="52009"/>
                  <a:pt x="178322" y="96896"/>
                </a:cubicBezTo>
                <a:cubicBezTo>
                  <a:pt x="178147" y="141676"/>
                  <a:pt x="142014" y="178090"/>
                  <a:pt x="97275" y="178090"/>
                </a:cubicBezTo>
                <a:cubicBezTo>
                  <a:pt x="97168" y="178090"/>
                  <a:pt x="97061" y="178090"/>
                  <a:pt x="96954" y="178089"/>
                </a:cubicBezTo>
                <a:cubicBezTo>
                  <a:pt x="88840" y="178031"/>
                  <a:pt x="80785" y="176864"/>
                  <a:pt x="73022" y="174529"/>
                </a:cubicBezTo>
                <a:lnTo>
                  <a:pt x="45062" y="185502"/>
                </a:lnTo>
                <a:lnTo>
                  <a:pt x="46697" y="160753"/>
                </a:lnTo>
                <a:cubicBezTo>
                  <a:pt x="27026" y="145168"/>
                  <a:pt x="15527" y="121470"/>
                  <a:pt x="15468" y="96371"/>
                </a:cubicBezTo>
                <a:cubicBezTo>
                  <a:pt x="15585" y="51708"/>
                  <a:pt x="52066" y="15352"/>
                  <a:pt x="96864" y="15352"/>
                </a:cubicBezTo>
                <a:close/>
                <a:moveTo>
                  <a:pt x="96864" y="0"/>
                </a:moveTo>
                <a:cubicBezTo>
                  <a:pt x="43661" y="0"/>
                  <a:pt x="292" y="43128"/>
                  <a:pt x="117" y="96312"/>
                </a:cubicBezTo>
                <a:cubicBezTo>
                  <a:pt x="0" y="123396"/>
                  <a:pt x="11266" y="149196"/>
                  <a:pt x="31112" y="167583"/>
                </a:cubicBezTo>
                <a:lnTo>
                  <a:pt x="28952" y="207625"/>
                </a:lnTo>
                <a:lnTo>
                  <a:pt x="73022" y="190347"/>
                </a:lnTo>
                <a:lnTo>
                  <a:pt x="74014" y="190639"/>
                </a:lnTo>
                <a:cubicBezTo>
                  <a:pt x="81544" y="192448"/>
                  <a:pt x="89249" y="193382"/>
                  <a:pt x="96954" y="193441"/>
                </a:cubicBezTo>
                <a:cubicBezTo>
                  <a:pt x="149720" y="193441"/>
                  <a:pt x="193615" y="150538"/>
                  <a:pt x="193615" y="96896"/>
                </a:cubicBezTo>
                <a:cubicBezTo>
                  <a:pt x="193615" y="43662"/>
                  <a:pt x="150479" y="176"/>
                  <a:pt x="97187" y="1"/>
                </a:cubicBezTo>
                <a:cubicBezTo>
                  <a:pt x="97079" y="1"/>
                  <a:pt x="96971" y="0"/>
                  <a:pt x="9686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3"/>
          <p:cNvSpPr txBox="1"/>
          <p:nvPr/>
        </p:nvSpPr>
        <p:spPr>
          <a:xfrm>
            <a:off x="450000" y="1073025"/>
            <a:ext cx="3000000" cy="30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</a:pPr>
            <a:r>
              <a:rPr lang="en-GB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We will share live merch briefs from clients both locally and across the world</a:t>
            </a:r>
            <a:br>
              <a:rPr lang="en-GB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</a:pPr>
            <a:r>
              <a:rPr lang="en-GB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Flex your skills and build your portfolio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 if you’ve think you’ve got some side hu$tle muscles…</a:t>
            </a:r>
            <a:endParaRPr sz="1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It’s time to flex them!</a:t>
            </a:r>
            <a:endParaRPr sz="1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rowd-Brand">
  <a:themeElements>
    <a:clrScheme name="Simple Light">
      <a:dk1>
        <a:srgbClr val="1A1A1A"/>
      </a:dk1>
      <a:lt1>
        <a:srgbClr val="FFFFFF"/>
      </a:lt1>
      <a:dk2>
        <a:srgbClr val="FE5C01"/>
      </a:dk2>
      <a:lt2>
        <a:srgbClr val="EEEEEE"/>
      </a:lt2>
      <a:accent1>
        <a:srgbClr val="00E300"/>
      </a:accent1>
      <a:accent2>
        <a:srgbClr val="00D2E2"/>
      </a:accent2>
      <a:accent3>
        <a:srgbClr val="1E1E1E"/>
      </a:accent3>
      <a:accent4>
        <a:srgbClr val="E2BC00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owd Offic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9e13efe1-8c0e-47ec-9e1b-2888edd94241">AUBDOCUMENT-46-103</_dlc_DocId>
    <_dlc_DocIdUrl xmlns="9e13efe1-8c0e-47ec-9e1b-2888edd94241">
      <Url>https://intranet.aub.ac.uk/student-services/_layouts/15/DocIdRedir.aspx?ID=AUBDOCUMENT-46-103</Url>
      <Description>AUBDOCUMENT-46-103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2B11F3F5BA5145B09E3C43AD902812" ma:contentTypeVersion="2" ma:contentTypeDescription="Create a new document." ma:contentTypeScope="" ma:versionID="3719bdc43f8d11373a58e77d78ffffb2">
  <xsd:schema xmlns:xsd="http://www.w3.org/2001/XMLSchema" xmlns:xs="http://www.w3.org/2001/XMLSchema" xmlns:p="http://schemas.microsoft.com/office/2006/metadata/properties" xmlns:ns1="http://schemas.microsoft.com/sharepoint/v3" xmlns:ns2="9e13efe1-8c0e-47ec-9e1b-2888edd94241" targetNamespace="http://schemas.microsoft.com/office/2006/metadata/properties" ma:root="true" ma:fieldsID="742de8fc2d0ef2019bc3b83ef3c77474" ns1:_="" ns2:_="">
    <xsd:import namespace="http://schemas.microsoft.com/sharepoint/v3"/>
    <xsd:import namespace="9e13efe1-8c0e-47ec-9e1b-2888edd9424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13efe1-8c0e-47ec-9e1b-2888edd9424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2AE497B6-5431-4183-B8EF-E6F9FE706DBE}">
  <ds:schemaRefs>
    <ds:schemaRef ds:uri="http://schemas.microsoft.com/office/2006/metadata/properties"/>
    <ds:schemaRef ds:uri="http://schemas.microsoft.com/office/infopath/2007/PartnerControls"/>
    <ds:schemaRef ds:uri="3c2b9707-93d3-4d28-b324-77e06a1c63c8"/>
    <ds:schemaRef ds:uri="3e509987-f145-4411-b38b-96bd3f6561fc"/>
  </ds:schemaRefs>
</ds:datastoreItem>
</file>

<file path=customXml/itemProps2.xml><?xml version="1.0" encoding="utf-8"?>
<ds:datastoreItem xmlns:ds="http://schemas.openxmlformats.org/officeDocument/2006/customXml" ds:itemID="{966458FD-7677-40D4-BFDC-3D76203EBB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424780-D0D6-4F15-90C7-03B34963F2EE}"/>
</file>

<file path=customXml/itemProps4.xml><?xml version="1.0" encoding="utf-8"?>
<ds:datastoreItem xmlns:ds="http://schemas.openxmlformats.org/officeDocument/2006/customXml" ds:itemID="{67511EDA-6393-462F-99C0-C514BAAD390B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423</Words>
  <Application>Microsoft Office PowerPoint</Application>
  <PresentationFormat>On-screen Show (16:9)</PresentationFormat>
  <Paragraphs>58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Helvetica Neue Light</vt:lpstr>
      <vt:lpstr>Montserrat</vt:lpstr>
      <vt:lpstr>Montserrat Black</vt:lpstr>
      <vt:lpstr>Montserrat ExtraBold</vt:lpstr>
      <vt:lpstr>Montserrat Medium</vt:lpstr>
      <vt:lpstr>Open Sans</vt:lpstr>
      <vt:lpstr>Saira Medium</vt:lpstr>
      <vt:lpstr>Trocchi</vt:lpstr>
      <vt:lpstr>Crowd-Brand</vt:lpstr>
      <vt:lpstr>Crowd Offices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Alison Zorraquin</cp:lastModifiedBy>
  <cp:revision>1</cp:revision>
  <dcterms:modified xsi:type="dcterms:W3CDTF">2024-01-18T15:22:52Z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0x010100412B11F3F5BA5145B09E3C43AD902812</vt:lpwstr>
  </property>
  <property fmtid="{D5CDD505-2E9C-101B-9397-08002B2CF9AE}" pid="3" name="MediaServiceImageTags">
    <vt:lpwstr/>
  </property>
  <property fmtid="{D5CDD505-2E9C-101B-9397-08002B2CF9AE}" pid="4" name="_dlc_DocIdItemGuid">
    <vt:lpwstr>53878cd3-b177-4b2f-b197-43552f336825</vt:lpwstr>
  </property>
</Properties>
</file>