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ags/tag1.xml" ContentType="application/vnd.openxmlformats-officedocument.presentationml.tags+xml"/>
  <Override PartName="/ppt/notesSlides/notesSlide59.xml" ContentType="application/vnd.openxmlformats-officedocument.presentationml.notesSlide+xml"/>
  <Override PartName="/ppt/tags/tag2.xml" ContentType="application/vnd.openxmlformats-officedocument.presentationml.tags+xml"/>
  <Override PartName="/ppt/notesSlides/notesSlide60.xml" ContentType="application/vnd.openxmlformats-officedocument.presentationml.notesSlide+xml"/>
  <Override PartName="/ppt/tags/tag3.xml" ContentType="application/vnd.openxmlformats-officedocument.presentationml.tags+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5"/>
    <p:sldMasterId id="2147483784" r:id="rId6"/>
    <p:sldMasterId id="2147483673" r:id="rId7"/>
    <p:sldMasterId id="2147483811" r:id="rId8"/>
    <p:sldMasterId id="2147483825" r:id="rId9"/>
    <p:sldMasterId id="2147483648" r:id="rId10"/>
    <p:sldMasterId id="2147483660" r:id="rId11"/>
  </p:sldMasterIdLst>
  <p:notesMasterIdLst>
    <p:notesMasterId r:id="rId156"/>
  </p:notesMasterIdLst>
  <p:sldIdLst>
    <p:sldId id="384" r:id="rId12"/>
    <p:sldId id="505" r:id="rId13"/>
    <p:sldId id="544" r:id="rId14"/>
    <p:sldId id="545" r:id="rId15"/>
    <p:sldId id="385" r:id="rId16"/>
    <p:sldId id="388" r:id="rId17"/>
    <p:sldId id="466" r:id="rId18"/>
    <p:sldId id="467" r:id="rId19"/>
    <p:sldId id="468" r:id="rId20"/>
    <p:sldId id="469" r:id="rId21"/>
    <p:sldId id="377" r:id="rId22"/>
    <p:sldId id="463" r:id="rId23"/>
    <p:sldId id="462" r:id="rId24"/>
    <p:sldId id="479" r:id="rId25"/>
    <p:sldId id="570" r:id="rId26"/>
    <p:sldId id="389" r:id="rId27"/>
    <p:sldId id="390" r:id="rId28"/>
    <p:sldId id="392" r:id="rId29"/>
    <p:sldId id="393" r:id="rId30"/>
    <p:sldId id="394" r:id="rId31"/>
    <p:sldId id="483" r:id="rId32"/>
    <p:sldId id="395" r:id="rId33"/>
    <p:sldId id="497" r:id="rId34"/>
    <p:sldId id="498" r:id="rId35"/>
    <p:sldId id="499" r:id="rId36"/>
    <p:sldId id="500" r:id="rId37"/>
    <p:sldId id="501" r:id="rId38"/>
    <p:sldId id="502" r:id="rId39"/>
    <p:sldId id="503" r:id="rId40"/>
    <p:sldId id="504" r:id="rId41"/>
    <p:sldId id="289" r:id="rId42"/>
    <p:sldId id="470" r:id="rId43"/>
    <p:sldId id="471" r:id="rId44"/>
    <p:sldId id="472" r:id="rId45"/>
    <p:sldId id="473" r:id="rId46"/>
    <p:sldId id="474" r:id="rId47"/>
    <p:sldId id="353" r:id="rId48"/>
    <p:sldId id="299" r:id="rId49"/>
    <p:sldId id="475" r:id="rId50"/>
    <p:sldId id="326" r:id="rId51"/>
    <p:sldId id="327" r:id="rId52"/>
    <p:sldId id="333" r:id="rId53"/>
    <p:sldId id="337" r:id="rId54"/>
    <p:sldId id="476" r:id="rId55"/>
    <p:sldId id="477" r:id="rId56"/>
    <p:sldId id="307" r:id="rId57"/>
    <p:sldId id="478" r:id="rId58"/>
    <p:sldId id="351" r:id="rId59"/>
    <p:sldId id="352" r:id="rId60"/>
    <p:sldId id="304" r:id="rId61"/>
    <p:sldId id="383" r:id="rId62"/>
    <p:sldId id="272" r:id="rId63"/>
    <p:sldId id="291" r:id="rId64"/>
    <p:sldId id="574" r:id="rId65"/>
    <p:sldId id="294" r:id="rId66"/>
    <p:sldId id="273" r:id="rId67"/>
    <p:sldId id="274" r:id="rId68"/>
    <p:sldId id="275" r:id="rId69"/>
    <p:sldId id="285" r:id="rId70"/>
    <p:sldId id="276" r:id="rId71"/>
    <p:sldId id="292" r:id="rId72"/>
    <p:sldId id="277" r:id="rId73"/>
    <p:sldId id="287" r:id="rId74"/>
    <p:sldId id="290" r:id="rId75"/>
    <p:sldId id="282" r:id="rId76"/>
    <p:sldId id="575" r:id="rId77"/>
    <p:sldId id="293" r:id="rId78"/>
    <p:sldId id="527" r:id="rId79"/>
    <p:sldId id="528" r:id="rId80"/>
    <p:sldId id="529" r:id="rId81"/>
    <p:sldId id="530" r:id="rId82"/>
    <p:sldId id="531" r:id="rId83"/>
    <p:sldId id="532" r:id="rId84"/>
    <p:sldId id="533" r:id="rId85"/>
    <p:sldId id="534" r:id="rId86"/>
    <p:sldId id="535" r:id="rId87"/>
    <p:sldId id="536" r:id="rId88"/>
    <p:sldId id="537" r:id="rId89"/>
    <p:sldId id="538" r:id="rId90"/>
    <p:sldId id="539" r:id="rId91"/>
    <p:sldId id="540" r:id="rId92"/>
    <p:sldId id="541" r:id="rId93"/>
    <p:sldId id="542" r:id="rId94"/>
    <p:sldId id="543" r:id="rId95"/>
    <p:sldId id="524" r:id="rId96"/>
    <p:sldId id="434" r:id="rId97"/>
    <p:sldId id="435" r:id="rId98"/>
    <p:sldId id="436" r:id="rId99"/>
    <p:sldId id="437" r:id="rId100"/>
    <p:sldId id="438" r:id="rId101"/>
    <p:sldId id="439" r:id="rId102"/>
    <p:sldId id="440" r:id="rId103"/>
    <p:sldId id="441" r:id="rId104"/>
    <p:sldId id="442" r:id="rId105"/>
    <p:sldId id="443" r:id="rId106"/>
    <p:sldId id="444" r:id="rId107"/>
    <p:sldId id="445" r:id="rId108"/>
    <p:sldId id="446" r:id="rId109"/>
    <p:sldId id="447" r:id="rId110"/>
    <p:sldId id="448" r:id="rId111"/>
    <p:sldId id="449" r:id="rId112"/>
    <p:sldId id="450" r:id="rId113"/>
    <p:sldId id="451" r:id="rId114"/>
    <p:sldId id="452" r:id="rId115"/>
    <p:sldId id="557" r:id="rId116"/>
    <p:sldId id="558" r:id="rId117"/>
    <p:sldId id="560" r:id="rId118"/>
    <p:sldId id="561" r:id="rId119"/>
    <p:sldId id="562" r:id="rId120"/>
    <p:sldId id="563" r:id="rId121"/>
    <p:sldId id="564" r:id="rId122"/>
    <p:sldId id="565" r:id="rId123"/>
    <p:sldId id="566" r:id="rId124"/>
    <p:sldId id="567" r:id="rId125"/>
    <p:sldId id="568" r:id="rId126"/>
    <p:sldId id="569" r:id="rId127"/>
    <p:sldId id="464" r:id="rId128"/>
    <p:sldId id="571" r:id="rId129"/>
    <p:sldId id="455" r:id="rId130"/>
    <p:sldId id="572" r:id="rId131"/>
    <p:sldId id="573" r:id="rId132"/>
    <p:sldId id="459" r:id="rId133"/>
    <p:sldId id="460" r:id="rId134"/>
    <p:sldId id="461" r:id="rId135"/>
    <p:sldId id="580" r:id="rId136"/>
    <p:sldId id="581" r:id="rId137"/>
    <p:sldId id="268" r:id="rId138"/>
    <p:sldId id="258" r:id="rId139"/>
    <p:sldId id="583" r:id="rId140"/>
    <p:sldId id="587" r:id="rId141"/>
    <p:sldId id="591" r:id="rId142"/>
    <p:sldId id="588" r:id="rId143"/>
    <p:sldId id="269" r:id="rId144"/>
    <p:sldId id="267" r:id="rId145"/>
    <p:sldId id="271" r:id="rId146"/>
    <p:sldId id="592" r:id="rId147"/>
    <p:sldId id="283" r:id="rId148"/>
    <p:sldId id="256" r:id="rId149"/>
    <p:sldId id="576" r:id="rId150"/>
    <p:sldId id="577" r:id="rId151"/>
    <p:sldId id="578" r:id="rId152"/>
    <p:sldId id="579" r:id="rId153"/>
    <p:sldId id="482" r:id="rId154"/>
    <p:sldId id="465" r:id="rId155"/>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90000"/>
      </a:lnSpc>
      <a:spcBef>
        <a:spcPts val="0"/>
      </a:spcBef>
      <a:spcAft>
        <a:spcPts val="0"/>
      </a:spcAft>
      <a:buClrTx/>
      <a:buSzTx/>
      <a:buFontTx/>
      <a:buNone/>
      <a:tabLst/>
      <a:defRPr kumimoji="0" sz="4400" b="1" i="0" u="none" strike="noStrike" cap="none" spc="0" normalizeH="0" baseline="0">
        <a:ln>
          <a:noFill/>
        </a:ln>
        <a:solidFill>
          <a:srgbClr val="FFFFFF"/>
        </a:solidFill>
        <a:effectLst/>
        <a:uFillTx/>
        <a:latin typeface="Arial"/>
        <a:ea typeface="Arial"/>
        <a:cs typeface="Arial"/>
        <a:sym typeface="Arial"/>
      </a:defRPr>
    </a:lvl1pPr>
    <a:lvl2pPr marL="0" marR="0" indent="0" algn="l" defTabSz="914400" rtl="0" fontAlgn="auto" latinLnBrk="0" hangingPunct="0">
      <a:lnSpc>
        <a:spcPct val="90000"/>
      </a:lnSpc>
      <a:spcBef>
        <a:spcPts val="0"/>
      </a:spcBef>
      <a:spcAft>
        <a:spcPts val="0"/>
      </a:spcAft>
      <a:buClrTx/>
      <a:buSzTx/>
      <a:buFontTx/>
      <a:buNone/>
      <a:tabLst/>
      <a:defRPr kumimoji="0" sz="4400" b="1" i="0" u="none" strike="noStrike" cap="none" spc="0" normalizeH="0" baseline="0">
        <a:ln>
          <a:noFill/>
        </a:ln>
        <a:solidFill>
          <a:srgbClr val="FFFFFF"/>
        </a:solidFill>
        <a:effectLst/>
        <a:uFillTx/>
        <a:latin typeface="Arial"/>
        <a:ea typeface="Arial"/>
        <a:cs typeface="Arial"/>
        <a:sym typeface="Arial"/>
      </a:defRPr>
    </a:lvl2pPr>
    <a:lvl3pPr marL="0" marR="0" indent="0" algn="l" defTabSz="914400" rtl="0" fontAlgn="auto" latinLnBrk="0" hangingPunct="0">
      <a:lnSpc>
        <a:spcPct val="90000"/>
      </a:lnSpc>
      <a:spcBef>
        <a:spcPts val="0"/>
      </a:spcBef>
      <a:spcAft>
        <a:spcPts val="0"/>
      </a:spcAft>
      <a:buClrTx/>
      <a:buSzTx/>
      <a:buFontTx/>
      <a:buNone/>
      <a:tabLst/>
      <a:defRPr kumimoji="0" sz="4400" b="1" i="0" u="none" strike="noStrike" cap="none" spc="0" normalizeH="0" baseline="0">
        <a:ln>
          <a:noFill/>
        </a:ln>
        <a:solidFill>
          <a:srgbClr val="FFFFFF"/>
        </a:solidFill>
        <a:effectLst/>
        <a:uFillTx/>
        <a:latin typeface="Arial"/>
        <a:ea typeface="Arial"/>
        <a:cs typeface="Arial"/>
        <a:sym typeface="Arial"/>
      </a:defRPr>
    </a:lvl3pPr>
    <a:lvl4pPr marL="0" marR="0" indent="0" algn="l" defTabSz="914400" rtl="0" fontAlgn="auto" latinLnBrk="0" hangingPunct="0">
      <a:lnSpc>
        <a:spcPct val="90000"/>
      </a:lnSpc>
      <a:spcBef>
        <a:spcPts val="0"/>
      </a:spcBef>
      <a:spcAft>
        <a:spcPts val="0"/>
      </a:spcAft>
      <a:buClrTx/>
      <a:buSzTx/>
      <a:buFontTx/>
      <a:buNone/>
      <a:tabLst/>
      <a:defRPr kumimoji="0" sz="4400" b="1" i="0" u="none" strike="noStrike" cap="none" spc="0" normalizeH="0" baseline="0">
        <a:ln>
          <a:noFill/>
        </a:ln>
        <a:solidFill>
          <a:srgbClr val="FFFFFF"/>
        </a:solidFill>
        <a:effectLst/>
        <a:uFillTx/>
        <a:latin typeface="Arial"/>
        <a:ea typeface="Arial"/>
        <a:cs typeface="Arial"/>
        <a:sym typeface="Arial"/>
      </a:defRPr>
    </a:lvl4pPr>
    <a:lvl5pPr marL="0" marR="0" indent="0" algn="l" defTabSz="914400" rtl="0" fontAlgn="auto" latinLnBrk="0" hangingPunct="0">
      <a:lnSpc>
        <a:spcPct val="90000"/>
      </a:lnSpc>
      <a:spcBef>
        <a:spcPts val="0"/>
      </a:spcBef>
      <a:spcAft>
        <a:spcPts val="0"/>
      </a:spcAft>
      <a:buClrTx/>
      <a:buSzTx/>
      <a:buFontTx/>
      <a:buNone/>
      <a:tabLst/>
      <a:defRPr kumimoji="0" sz="4400" b="1" i="0" u="none" strike="noStrike" cap="none" spc="0" normalizeH="0" baseline="0">
        <a:ln>
          <a:noFill/>
        </a:ln>
        <a:solidFill>
          <a:srgbClr val="FFFFFF"/>
        </a:solidFill>
        <a:effectLst/>
        <a:uFillTx/>
        <a:latin typeface="Arial"/>
        <a:ea typeface="Arial"/>
        <a:cs typeface="Arial"/>
        <a:sym typeface="Arial"/>
      </a:defRPr>
    </a:lvl5pPr>
    <a:lvl6pPr marL="0" marR="0" indent="0" algn="l" defTabSz="914400" rtl="0" fontAlgn="auto" latinLnBrk="0" hangingPunct="0">
      <a:lnSpc>
        <a:spcPct val="90000"/>
      </a:lnSpc>
      <a:spcBef>
        <a:spcPts val="0"/>
      </a:spcBef>
      <a:spcAft>
        <a:spcPts val="0"/>
      </a:spcAft>
      <a:buClrTx/>
      <a:buSzTx/>
      <a:buFontTx/>
      <a:buNone/>
      <a:tabLst/>
      <a:defRPr kumimoji="0" sz="4400" b="1" i="0" u="none" strike="noStrike" cap="none" spc="0" normalizeH="0" baseline="0">
        <a:ln>
          <a:noFill/>
        </a:ln>
        <a:solidFill>
          <a:srgbClr val="FFFFFF"/>
        </a:solidFill>
        <a:effectLst/>
        <a:uFillTx/>
        <a:latin typeface="Arial"/>
        <a:ea typeface="Arial"/>
        <a:cs typeface="Arial"/>
        <a:sym typeface="Arial"/>
      </a:defRPr>
    </a:lvl6pPr>
    <a:lvl7pPr marL="0" marR="0" indent="0" algn="l" defTabSz="914400" rtl="0" fontAlgn="auto" latinLnBrk="0" hangingPunct="0">
      <a:lnSpc>
        <a:spcPct val="90000"/>
      </a:lnSpc>
      <a:spcBef>
        <a:spcPts val="0"/>
      </a:spcBef>
      <a:spcAft>
        <a:spcPts val="0"/>
      </a:spcAft>
      <a:buClrTx/>
      <a:buSzTx/>
      <a:buFontTx/>
      <a:buNone/>
      <a:tabLst/>
      <a:defRPr kumimoji="0" sz="4400" b="1" i="0" u="none" strike="noStrike" cap="none" spc="0" normalizeH="0" baseline="0">
        <a:ln>
          <a:noFill/>
        </a:ln>
        <a:solidFill>
          <a:srgbClr val="FFFFFF"/>
        </a:solidFill>
        <a:effectLst/>
        <a:uFillTx/>
        <a:latin typeface="Arial"/>
        <a:ea typeface="Arial"/>
        <a:cs typeface="Arial"/>
        <a:sym typeface="Arial"/>
      </a:defRPr>
    </a:lvl7pPr>
    <a:lvl8pPr marL="0" marR="0" indent="0" algn="l" defTabSz="914400" rtl="0" fontAlgn="auto" latinLnBrk="0" hangingPunct="0">
      <a:lnSpc>
        <a:spcPct val="90000"/>
      </a:lnSpc>
      <a:spcBef>
        <a:spcPts val="0"/>
      </a:spcBef>
      <a:spcAft>
        <a:spcPts val="0"/>
      </a:spcAft>
      <a:buClrTx/>
      <a:buSzTx/>
      <a:buFontTx/>
      <a:buNone/>
      <a:tabLst/>
      <a:defRPr kumimoji="0" sz="4400" b="1" i="0" u="none" strike="noStrike" cap="none" spc="0" normalizeH="0" baseline="0">
        <a:ln>
          <a:noFill/>
        </a:ln>
        <a:solidFill>
          <a:srgbClr val="FFFFFF"/>
        </a:solidFill>
        <a:effectLst/>
        <a:uFillTx/>
        <a:latin typeface="Arial"/>
        <a:ea typeface="Arial"/>
        <a:cs typeface="Arial"/>
        <a:sym typeface="Arial"/>
      </a:defRPr>
    </a:lvl8pPr>
    <a:lvl9pPr marL="0" marR="0" indent="0" algn="l" defTabSz="914400" rtl="0" fontAlgn="auto" latinLnBrk="0" hangingPunct="0">
      <a:lnSpc>
        <a:spcPct val="90000"/>
      </a:lnSpc>
      <a:spcBef>
        <a:spcPts val="0"/>
      </a:spcBef>
      <a:spcAft>
        <a:spcPts val="0"/>
      </a:spcAft>
      <a:buClrTx/>
      <a:buSzTx/>
      <a:buFontTx/>
      <a:buNone/>
      <a:tabLst/>
      <a:defRPr kumimoji="0" sz="4400" b="1" i="0" u="none" strike="noStrike" cap="none" spc="0" normalizeH="0" baseline="0">
        <a:ln>
          <a:noFill/>
        </a:ln>
        <a:solidFill>
          <a:srgbClr val="FFFFFF"/>
        </a:solidFill>
        <a:effectLst/>
        <a:uFillTx/>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000F9F"/>
    <a:srgbClr val="F3A0BC"/>
    <a:srgbClr val="FED924"/>
    <a:srgbClr val="233680"/>
    <a:srgbClr val="FF7E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040EFE-1CB9-45F0-9DF3-084CFC49BEE2}" v="7" dt="2023-10-16T15:57:12.161"/>
    <p1510:client id="{8E46497F-A726-48F7-AF5E-EFF663751272}" v="12" dt="2023-10-16T15:57:16.835"/>
    <p1510:client id="{D8C7B9AE-F7E6-4D4C-934C-541935D8E5D3}" v="1" dt="2023-10-17T07:51:50.600"/>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6.xml"/><Relationship Id="rId21" Type="http://schemas.openxmlformats.org/officeDocument/2006/relationships/slide" Target="slides/slide10.xml"/><Relationship Id="rId42" Type="http://schemas.openxmlformats.org/officeDocument/2006/relationships/slide" Target="slides/slide31.xml"/><Relationship Id="rId63" Type="http://schemas.openxmlformats.org/officeDocument/2006/relationships/slide" Target="slides/slide52.xml"/><Relationship Id="rId84" Type="http://schemas.openxmlformats.org/officeDocument/2006/relationships/slide" Target="slides/slide73.xml"/><Relationship Id="rId138" Type="http://schemas.openxmlformats.org/officeDocument/2006/relationships/slide" Target="slides/slide127.xml"/><Relationship Id="rId159" Type="http://schemas.openxmlformats.org/officeDocument/2006/relationships/theme" Target="theme/theme1.xml"/><Relationship Id="rId107" Type="http://schemas.openxmlformats.org/officeDocument/2006/relationships/slide" Target="slides/slide96.xml"/><Relationship Id="rId11" Type="http://schemas.openxmlformats.org/officeDocument/2006/relationships/slideMaster" Target="slideMasters/slideMaster7.xml"/><Relationship Id="rId32" Type="http://schemas.openxmlformats.org/officeDocument/2006/relationships/slide" Target="slides/slide21.xml"/><Relationship Id="rId53" Type="http://schemas.openxmlformats.org/officeDocument/2006/relationships/slide" Target="slides/slide42.xml"/><Relationship Id="rId74" Type="http://schemas.openxmlformats.org/officeDocument/2006/relationships/slide" Target="slides/slide63.xml"/><Relationship Id="rId128" Type="http://schemas.openxmlformats.org/officeDocument/2006/relationships/slide" Target="slides/slide117.xml"/><Relationship Id="rId149" Type="http://schemas.openxmlformats.org/officeDocument/2006/relationships/slide" Target="slides/slide138.xml"/><Relationship Id="rId5" Type="http://schemas.openxmlformats.org/officeDocument/2006/relationships/slideMaster" Target="slideMasters/slideMaster1.xml"/><Relationship Id="rId95" Type="http://schemas.openxmlformats.org/officeDocument/2006/relationships/slide" Target="slides/slide84.xml"/><Relationship Id="rId160" Type="http://schemas.openxmlformats.org/officeDocument/2006/relationships/tableStyles" Target="tableStyles.xml"/><Relationship Id="rId22" Type="http://schemas.openxmlformats.org/officeDocument/2006/relationships/slide" Target="slides/slide11.xml"/><Relationship Id="rId43" Type="http://schemas.openxmlformats.org/officeDocument/2006/relationships/slide" Target="slides/slide32.xml"/><Relationship Id="rId64" Type="http://schemas.openxmlformats.org/officeDocument/2006/relationships/slide" Target="slides/slide53.xml"/><Relationship Id="rId118" Type="http://schemas.openxmlformats.org/officeDocument/2006/relationships/slide" Target="slides/slide107.xml"/><Relationship Id="rId139" Type="http://schemas.openxmlformats.org/officeDocument/2006/relationships/slide" Target="slides/slide128.xml"/><Relationship Id="rId85" Type="http://schemas.openxmlformats.org/officeDocument/2006/relationships/slide" Target="slides/slide74.xml"/><Relationship Id="rId150" Type="http://schemas.openxmlformats.org/officeDocument/2006/relationships/slide" Target="slides/slide139.xml"/><Relationship Id="rId12" Type="http://schemas.openxmlformats.org/officeDocument/2006/relationships/slide" Target="slides/slide1.xml"/><Relationship Id="rId17" Type="http://schemas.openxmlformats.org/officeDocument/2006/relationships/slide" Target="slides/slide6.xml"/><Relationship Id="rId33" Type="http://schemas.openxmlformats.org/officeDocument/2006/relationships/slide" Target="slides/slide22.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08" Type="http://schemas.openxmlformats.org/officeDocument/2006/relationships/slide" Target="slides/slide97.xml"/><Relationship Id="rId124" Type="http://schemas.openxmlformats.org/officeDocument/2006/relationships/slide" Target="slides/slide113.xml"/><Relationship Id="rId129" Type="http://schemas.openxmlformats.org/officeDocument/2006/relationships/slide" Target="slides/slide118.xml"/><Relationship Id="rId54" Type="http://schemas.openxmlformats.org/officeDocument/2006/relationships/slide" Target="slides/slide43.xml"/><Relationship Id="rId70" Type="http://schemas.openxmlformats.org/officeDocument/2006/relationships/slide" Target="slides/slide59.xml"/><Relationship Id="rId75" Type="http://schemas.openxmlformats.org/officeDocument/2006/relationships/slide" Target="slides/slide64.xml"/><Relationship Id="rId91" Type="http://schemas.openxmlformats.org/officeDocument/2006/relationships/slide" Target="slides/slide80.xml"/><Relationship Id="rId96" Type="http://schemas.openxmlformats.org/officeDocument/2006/relationships/slide" Target="slides/slide85.xml"/><Relationship Id="rId140" Type="http://schemas.openxmlformats.org/officeDocument/2006/relationships/slide" Target="slides/slide129.xml"/><Relationship Id="rId145" Type="http://schemas.openxmlformats.org/officeDocument/2006/relationships/slide" Target="slides/slide134.xml"/><Relationship Id="rId16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2.xml"/><Relationship Id="rId23" Type="http://schemas.openxmlformats.org/officeDocument/2006/relationships/slide" Target="slides/slide12.xml"/><Relationship Id="rId28" Type="http://schemas.openxmlformats.org/officeDocument/2006/relationships/slide" Target="slides/slide17.xml"/><Relationship Id="rId49" Type="http://schemas.openxmlformats.org/officeDocument/2006/relationships/slide" Target="slides/slide38.xml"/><Relationship Id="rId114" Type="http://schemas.openxmlformats.org/officeDocument/2006/relationships/slide" Target="slides/slide103.xml"/><Relationship Id="rId119" Type="http://schemas.openxmlformats.org/officeDocument/2006/relationships/slide" Target="slides/slide108.xml"/><Relationship Id="rId44" Type="http://schemas.openxmlformats.org/officeDocument/2006/relationships/slide" Target="slides/slide33.xml"/><Relationship Id="rId60" Type="http://schemas.openxmlformats.org/officeDocument/2006/relationships/slide" Target="slides/slide49.xml"/><Relationship Id="rId65" Type="http://schemas.openxmlformats.org/officeDocument/2006/relationships/slide" Target="slides/slide54.xml"/><Relationship Id="rId81" Type="http://schemas.openxmlformats.org/officeDocument/2006/relationships/slide" Target="slides/slide70.xml"/><Relationship Id="rId86" Type="http://schemas.openxmlformats.org/officeDocument/2006/relationships/slide" Target="slides/slide75.xml"/><Relationship Id="rId130" Type="http://schemas.openxmlformats.org/officeDocument/2006/relationships/slide" Target="slides/slide119.xml"/><Relationship Id="rId135" Type="http://schemas.openxmlformats.org/officeDocument/2006/relationships/slide" Target="slides/slide124.xml"/><Relationship Id="rId151" Type="http://schemas.openxmlformats.org/officeDocument/2006/relationships/slide" Target="slides/slide140.xml"/><Relationship Id="rId156" Type="http://schemas.openxmlformats.org/officeDocument/2006/relationships/notesMaster" Target="notesMasters/notesMaster1.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slide" Target="slides/slide9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slide" Target="slides/slide93.xml"/><Relationship Id="rId120" Type="http://schemas.openxmlformats.org/officeDocument/2006/relationships/slide" Target="slides/slide109.xml"/><Relationship Id="rId125" Type="http://schemas.openxmlformats.org/officeDocument/2006/relationships/slide" Target="slides/slide114.xml"/><Relationship Id="rId141" Type="http://schemas.openxmlformats.org/officeDocument/2006/relationships/slide" Target="slides/slide130.xml"/><Relationship Id="rId146" Type="http://schemas.openxmlformats.org/officeDocument/2006/relationships/slide" Target="slides/slide135.xml"/><Relationship Id="rId7" Type="http://schemas.openxmlformats.org/officeDocument/2006/relationships/slideMaster" Target="slideMasters/slideMaster3.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customXml" Target="../customXml/item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15" Type="http://schemas.openxmlformats.org/officeDocument/2006/relationships/slide" Target="slides/slide104.xml"/><Relationship Id="rId131" Type="http://schemas.openxmlformats.org/officeDocument/2006/relationships/slide" Target="slides/slide120.xml"/><Relationship Id="rId136" Type="http://schemas.openxmlformats.org/officeDocument/2006/relationships/slide" Target="slides/slide125.xml"/><Relationship Id="rId157" Type="http://schemas.openxmlformats.org/officeDocument/2006/relationships/presProps" Target="presProps.xml"/><Relationship Id="rId61" Type="http://schemas.openxmlformats.org/officeDocument/2006/relationships/slide" Target="slides/slide50.xml"/><Relationship Id="rId82" Type="http://schemas.openxmlformats.org/officeDocument/2006/relationships/slide" Target="slides/slide71.xml"/><Relationship Id="rId152" Type="http://schemas.openxmlformats.org/officeDocument/2006/relationships/slide" Target="slides/slide14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126" Type="http://schemas.openxmlformats.org/officeDocument/2006/relationships/slide" Target="slides/slide115.xml"/><Relationship Id="rId147" Type="http://schemas.openxmlformats.org/officeDocument/2006/relationships/slide" Target="slides/slide136.xml"/><Relationship Id="rId8" Type="http://schemas.openxmlformats.org/officeDocument/2006/relationships/slideMaster" Target="slideMasters/slideMaster4.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121" Type="http://schemas.openxmlformats.org/officeDocument/2006/relationships/slide" Target="slides/slide110.xml"/><Relationship Id="rId142" Type="http://schemas.openxmlformats.org/officeDocument/2006/relationships/slide" Target="slides/slide131.xml"/><Relationship Id="rId3" Type="http://schemas.openxmlformats.org/officeDocument/2006/relationships/customXml" Target="../customXml/item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116" Type="http://schemas.openxmlformats.org/officeDocument/2006/relationships/slide" Target="slides/slide105.xml"/><Relationship Id="rId137" Type="http://schemas.openxmlformats.org/officeDocument/2006/relationships/slide" Target="slides/slide126.xml"/><Relationship Id="rId158" Type="http://schemas.openxmlformats.org/officeDocument/2006/relationships/viewProps" Target="viewProps.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88" Type="http://schemas.openxmlformats.org/officeDocument/2006/relationships/slide" Target="slides/slide77.xml"/><Relationship Id="rId111" Type="http://schemas.openxmlformats.org/officeDocument/2006/relationships/slide" Target="slides/slide100.xml"/><Relationship Id="rId132" Type="http://schemas.openxmlformats.org/officeDocument/2006/relationships/slide" Target="slides/slide121.xml"/><Relationship Id="rId153" Type="http://schemas.openxmlformats.org/officeDocument/2006/relationships/slide" Target="slides/slide142.xml"/><Relationship Id="rId15" Type="http://schemas.openxmlformats.org/officeDocument/2006/relationships/slide" Target="slides/slide4.xml"/><Relationship Id="rId36" Type="http://schemas.openxmlformats.org/officeDocument/2006/relationships/slide" Target="slides/slide25.xml"/><Relationship Id="rId57" Type="http://schemas.openxmlformats.org/officeDocument/2006/relationships/slide" Target="slides/slide46.xml"/><Relationship Id="rId106" Type="http://schemas.openxmlformats.org/officeDocument/2006/relationships/slide" Target="slides/slide95.xml"/><Relationship Id="rId127" Type="http://schemas.openxmlformats.org/officeDocument/2006/relationships/slide" Target="slides/slide116.xml"/><Relationship Id="rId10" Type="http://schemas.openxmlformats.org/officeDocument/2006/relationships/slideMaster" Target="slideMasters/slideMaster6.xml"/><Relationship Id="rId31" Type="http://schemas.openxmlformats.org/officeDocument/2006/relationships/slide" Target="slides/slide20.xml"/><Relationship Id="rId52" Type="http://schemas.openxmlformats.org/officeDocument/2006/relationships/slide" Target="slides/slide41.xml"/><Relationship Id="rId73" Type="http://schemas.openxmlformats.org/officeDocument/2006/relationships/slide" Target="slides/slide62.xml"/><Relationship Id="rId78" Type="http://schemas.openxmlformats.org/officeDocument/2006/relationships/slide" Target="slides/slide67.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122" Type="http://schemas.openxmlformats.org/officeDocument/2006/relationships/slide" Target="slides/slide111.xml"/><Relationship Id="rId143" Type="http://schemas.openxmlformats.org/officeDocument/2006/relationships/slide" Target="slides/slide132.xml"/><Relationship Id="rId148" Type="http://schemas.openxmlformats.org/officeDocument/2006/relationships/slide" Target="slides/slide137.xml"/><Relationship Id="rId4" Type="http://schemas.openxmlformats.org/officeDocument/2006/relationships/customXml" Target="../customXml/item4.xml"/><Relationship Id="rId9" Type="http://schemas.openxmlformats.org/officeDocument/2006/relationships/slideMaster" Target="slideMasters/slideMaster5.xml"/><Relationship Id="rId26" Type="http://schemas.openxmlformats.org/officeDocument/2006/relationships/slide" Target="slides/slide15.xml"/><Relationship Id="rId47" Type="http://schemas.openxmlformats.org/officeDocument/2006/relationships/slide" Target="slides/slide36.xml"/><Relationship Id="rId68" Type="http://schemas.openxmlformats.org/officeDocument/2006/relationships/slide" Target="slides/slide57.xml"/><Relationship Id="rId89" Type="http://schemas.openxmlformats.org/officeDocument/2006/relationships/slide" Target="slides/slide78.xml"/><Relationship Id="rId112" Type="http://schemas.openxmlformats.org/officeDocument/2006/relationships/slide" Target="slides/slide101.xml"/><Relationship Id="rId133" Type="http://schemas.openxmlformats.org/officeDocument/2006/relationships/slide" Target="slides/slide122.xml"/><Relationship Id="rId154" Type="http://schemas.openxmlformats.org/officeDocument/2006/relationships/slide" Target="slides/slide143.xml"/><Relationship Id="rId16" Type="http://schemas.openxmlformats.org/officeDocument/2006/relationships/slide" Target="slides/slide5.xml"/><Relationship Id="rId37" Type="http://schemas.openxmlformats.org/officeDocument/2006/relationships/slide" Target="slides/slide26.xml"/><Relationship Id="rId58" Type="http://schemas.openxmlformats.org/officeDocument/2006/relationships/slide" Target="slides/slide47.xml"/><Relationship Id="rId79" Type="http://schemas.openxmlformats.org/officeDocument/2006/relationships/slide" Target="slides/slide68.xml"/><Relationship Id="rId102" Type="http://schemas.openxmlformats.org/officeDocument/2006/relationships/slide" Target="slides/slide91.xml"/><Relationship Id="rId123" Type="http://schemas.openxmlformats.org/officeDocument/2006/relationships/slide" Target="slides/slide112.xml"/><Relationship Id="rId144" Type="http://schemas.openxmlformats.org/officeDocument/2006/relationships/slide" Target="slides/slide133.xml"/><Relationship Id="rId90" Type="http://schemas.openxmlformats.org/officeDocument/2006/relationships/slide" Target="slides/slide79.xml"/><Relationship Id="rId27" Type="http://schemas.openxmlformats.org/officeDocument/2006/relationships/slide" Target="slides/slide16.xml"/><Relationship Id="rId48" Type="http://schemas.openxmlformats.org/officeDocument/2006/relationships/slide" Target="slides/slide37.xml"/><Relationship Id="rId69" Type="http://schemas.openxmlformats.org/officeDocument/2006/relationships/slide" Target="slides/slide58.xml"/><Relationship Id="rId113" Type="http://schemas.openxmlformats.org/officeDocument/2006/relationships/slide" Target="slides/slide102.xml"/><Relationship Id="rId134" Type="http://schemas.openxmlformats.org/officeDocument/2006/relationships/slide" Target="slides/slide123.xml"/><Relationship Id="rId80" Type="http://schemas.openxmlformats.org/officeDocument/2006/relationships/slide" Target="slides/slide69.xml"/><Relationship Id="rId155" Type="http://schemas.openxmlformats.org/officeDocument/2006/relationships/slide" Target="slides/slide144.xml"/></Relationships>
</file>

<file path=ppt/diagrams/_rels/data4.xml.rels><?xml version="1.0" encoding="UTF-8" standalone="yes"?>
<Relationships xmlns="http://schemas.openxmlformats.org/package/2006/relationships"><Relationship Id="rId1" Type="http://schemas.openxmlformats.org/officeDocument/2006/relationships/hyperlink" Target="mailto:library@aub.ac.uk" TargetMode="External"/></Relationships>
</file>

<file path=ppt/diagrams/_rels/drawing4.xml.rels><?xml version="1.0" encoding="UTF-8" standalone="yes"?>
<Relationships xmlns="http://schemas.openxmlformats.org/package/2006/relationships"><Relationship Id="rId1" Type="http://schemas.openxmlformats.org/officeDocument/2006/relationships/hyperlink" Target="mailto:library@aub.ac.uk" TargetMode="Externa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B2977B-69E2-4424-B59F-EA2C6D712E44}"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3B9BD61A-18D6-4955-B048-CAE1EC50D381}">
      <dgm:prSet/>
      <dgm:spPr/>
      <dgm:t>
        <a:bodyPr/>
        <a:lstStyle/>
        <a:p>
          <a:r>
            <a:rPr lang="en-GB"/>
            <a:t>Monday to Friday 8.30am - 5pm Library staff available. </a:t>
          </a:r>
          <a:endParaRPr lang="en-US"/>
        </a:p>
      </dgm:t>
    </dgm:pt>
    <dgm:pt modelId="{3700A60A-142F-4748-B7EE-529981DD79C0}" type="parTrans" cxnId="{4BD8BFDB-F14F-4484-B528-075A2A94470F}">
      <dgm:prSet/>
      <dgm:spPr/>
      <dgm:t>
        <a:bodyPr/>
        <a:lstStyle/>
        <a:p>
          <a:endParaRPr lang="en-US"/>
        </a:p>
      </dgm:t>
    </dgm:pt>
    <dgm:pt modelId="{9364C289-5187-4991-B9B6-425DDE6004DC}" type="sibTrans" cxnId="{4BD8BFDB-F14F-4484-B528-075A2A94470F}">
      <dgm:prSet/>
      <dgm:spPr/>
      <dgm:t>
        <a:bodyPr/>
        <a:lstStyle/>
        <a:p>
          <a:endParaRPr lang="en-US"/>
        </a:p>
      </dgm:t>
    </dgm:pt>
    <dgm:pt modelId="{B9F0B877-B9B0-48C8-9291-53A75A1B66E7}">
      <dgm:prSet/>
      <dgm:spPr/>
      <dgm:t>
        <a:bodyPr/>
        <a:lstStyle/>
        <a:p>
          <a:r>
            <a:rPr lang="en-GB" b="1"/>
            <a:t>Self service with a Security guard</a:t>
          </a:r>
          <a:r>
            <a:rPr lang="en-GB"/>
            <a:t>. Monday to Friday 5pm – 9pm, Saturday and Sunday 9am – 4pm</a:t>
          </a:r>
          <a:endParaRPr lang="en-US"/>
        </a:p>
      </dgm:t>
    </dgm:pt>
    <dgm:pt modelId="{E8FA3842-2B42-44F6-8705-A153D492B658}" type="parTrans" cxnId="{E3EEB7C3-DBDB-436B-8FFF-9F87D45FBF2C}">
      <dgm:prSet/>
      <dgm:spPr/>
      <dgm:t>
        <a:bodyPr/>
        <a:lstStyle/>
        <a:p>
          <a:endParaRPr lang="en-US"/>
        </a:p>
      </dgm:t>
    </dgm:pt>
    <dgm:pt modelId="{08E5084B-F3DA-4EF1-BCC1-273ED296AC0E}" type="sibTrans" cxnId="{E3EEB7C3-DBDB-436B-8FFF-9F87D45FBF2C}">
      <dgm:prSet/>
      <dgm:spPr/>
      <dgm:t>
        <a:bodyPr/>
        <a:lstStyle/>
        <a:p>
          <a:endParaRPr lang="en-US"/>
        </a:p>
      </dgm:t>
    </dgm:pt>
    <dgm:pt modelId="{C6A4AD20-1F35-490E-A6AF-3B7D2F175F6C}">
      <dgm:prSet/>
      <dgm:spPr/>
      <dgm:t>
        <a:bodyPr/>
        <a:lstStyle/>
        <a:p>
          <a:r>
            <a:rPr lang="en-GB"/>
            <a:t>You will need to bring your AUB ID card and know your Library PIN to be able to borrow items during evenings and weekends. </a:t>
          </a:r>
          <a:endParaRPr lang="en-US"/>
        </a:p>
      </dgm:t>
    </dgm:pt>
    <dgm:pt modelId="{CC1FD53E-CB38-4E95-9A80-8BF3B99E4686}" type="parTrans" cxnId="{9FDF088D-4CA3-4D74-BAF5-49CDF1237304}">
      <dgm:prSet/>
      <dgm:spPr/>
      <dgm:t>
        <a:bodyPr/>
        <a:lstStyle/>
        <a:p>
          <a:endParaRPr lang="en-US"/>
        </a:p>
      </dgm:t>
    </dgm:pt>
    <dgm:pt modelId="{88E4A664-E195-4761-BBFB-C89525338EB3}" type="sibTrans" cxnId="{9FDF088D-4CA3-4D74-BAF5-49CDF1237304}">
      <dgm:prSet/>
      <dgm:spPr/>
      <dgm:t>
        <a:bodyPr/>
        <a:lstStyle/>
        <a:p>
          <a:endParaRPr lang="en-US"/>
        </a:p>
      </dgm:t>
    </dgm:pt>
    <dgm:pt modelId="{C3D3DF82-FDB5-409E-B962-228721DA59E5}" type="pres">
      <dgm:prSet presAssocID="{57B2977B-69E2-4424-B59F-EA2C6D712E44}" presName="linear" presStyleCnt="0">
        <dgm:presLayoutVars>
          <dgm:animLvl val="lvl"/>
          <dgm:resizeHandles val="exact"/>
        </dgm:presLayoutVars>
      </dgm:prSet>
      <dgm:spPr/>
    </dgm:pt>
    <dgm:pt modelId="{D1355E51-D746-4350-AE33-DF764DEBDBCB}" type="pres">
      <dgm:prSet presAssocID="{3B9BD61A-18D6-4955-B048-CAE1EC50D381}" presName="parentText" presStyleLbl="node1" presStyleIdx="0" presStyleCnt="3">
        <dgm:presLayoutVars>
          <dgm:chMax val="0"/>
          <dgm:bulletEnabled val="1"/>
        </dgm:presLayoutVars>
      </dgm:prSet>
      <dgm:spPr/>
    </dgm:pt>
    <dgm:pt modelId="{6B715E07-459C-494E-9824-53C117322153}" type="pres">
      <dgm:prSet presAssocID="{9364C289-5187-4991-B9B6-425DDE6004DC}" presName="spacer" presStyleCnt="0"/>
      <dgm:spPr/>
    </dgm:pt>
    <dgm:pt modelId="{923425E8-6D43-4599-9409-78A86818BB3D}" type="pres">
      <dgm:prSet presAssocID="{B9F0B877-B9B0-48C8-9291-53A75A1B66E7}" presName="parentText" presStyleLbl="node1" presStyleIdx="1" presStyleCnt="3">
        <dgm:presLayoutVars>
          <dgm:chMax val="0"/>
          <dgm:bulletEnabled val="1"/>
        </dgm:presLayoutVars>
      </dgm:prSet>
      <dgm:spPr/>
    </dgm:pt>
    <dgm:pt modelId="{4894C2A5-D46D-459F-905D-DBFD597B1394}" type="pres">
      <dgm:prSet presAssocID="{08E5084B-F3DA-4EF1-BCC1-273ED296AC0E}" presName="spacer" presStyleCnt="0"/>
      <dgm:spPr/>
    </dgm:pt>
    <dgm:pt modelId="{4A645EB6-A5B9-478A-856C-1E605F331F7D}" type="pres">
      <dgm:prSet presAssocID="{C6A4AD20-1F35-490E-A6AF-3B7D2F175F6C}" presName="parentText" presStyleLbl="node1" presStyleIdx="2" presStyleCnt="3">
        <dgm:presLayoutVars>
          <dgm:chMax val="0"/>
          <dgm:bulletEnabled val="1"/>
        </dgm:presLayoutVars>
      </dgm:prSet>
      <dgm:spPr/>
    </dgm:pt>
  </dgm:ptLst>
  <dgm:cxnLst>
    <dgm:cxn modelId="{E9A11779-1732-462A-A3BE-569DA030EAA1}" type="presOf" srcId="{C6A4AD20-1F35-490E-A6AF-3B7D2F175F6C}" destId="{4A645EB6-A5B9-478A-856C-1E605F331F7D}" srcOrd="0" destOrd="0" presId="urn:microsoft.com/office/officeart/2005/8/layout/vList2"/>
    <dgm:cxn modelId="{57E32C86-F48E-4146-A41B-77EBECB92319}" type="presOf" srcId="{3B9BD61A-18D6-4955-B048-CAE1EC50D381}" destId="{D1355E51-D746-4350-AE33-DF764DEBDBCB}" srcOrd="0" destOrd="0" presId="urn:microsoft.com/office/officeart/2005/8/layout/vList2"/>
    <dgm:cxn modelId="{9FDF088D-4CA3-4D74-BAF5-49CDF1237304}" srcId="{57B2977B-69E2-4424-B59F-EA2C6D712E44}" destId="{C6A4AD20-1F35-490E-A6AF-3B7D2F175F6C}" srcOrd="2" destOrd="0" parTransId="{CC1FD53E-CB38-4E95-9A80-8BF3B99E4686}" sibTransId="{88E4A664-E195-4761-BBFB-C89525338EB3}"/>
    <dgm:cxn modelId="{068DD490-99BA-45C7-8AD1-85C5F44393A6}" type="presOf" srcId="{B9F0B877-B9B0-48C8-9291-53A75A1B66E7}" destId="{923425E8-6D43-4599-9409-78A86818BB3D}" srcOrd="0" destOrd="0" presId="urn:microsoft.com/office/officeart/2005/8/layout/vList2"/>
    <dgm:cxn modelId="{E3EEB7C3-DBDB-436B-8FFF-9F87D45FBF2C}" srcId="{57B2977B-69E2-4424-B59F-EA2C6D712E44}" destId="{B9F0B877-B9B0-48C8-9291-53A75A1B66E7}" srcOrd="1" destOrd="0" parTransId="{E8FA3842-2B42-44F6-8705-A153D492B658}" sibTransId="{08E5084B-F3DA-4EF1-BCC1-273ED296AC0E}"/>
    <dgm:cxn modelId="{4BD8BFDB-F14F-4484-B528-075A2A94470F}" srcId="{57B2977B-69E2-4424-B59F-EA2C6D712E44}" destId="{3B9BD61A-18D6-4955-B048-CAE1EC50D381}" srcOrd="0" destOrd="0" parTransId="{3700A60A-142F-4748-B7EE-529981DD79C0}" sibTransId="{9364C289-5187-4991-B9B6-425DDE6004DC}"/>
    <dgm:cxn modelId="{2CF4F9F8-EDDD-46E7-9F5E-F3D05A194167}" type="presOf" srcId="{57B2977B-69E2-4424-B59F-EA2C6D712E44}" destId="{C3D3DF82-FDB5-409E-B962-228721DA59E5}" srcOrd="0" destOrd="0" presId="urn:microsoft.com/office/officeart/2005/8/layout/vList2"/>
    <dgm:cxn modelId="{3EEA8283-51EB-48FE-93A9-36A78ABBD59C}" type="presParOf" srcId="{C3D3DF82-FDB5-409E-B962-228721DA59E5}" destId="{D1355E51-D746-4350-AE33-DF764DEBDBCB}" srcOrd="0" destOrd="0" presId="urn:microsoft.com/office/officeart/2005/8/layout/vList2"/>
    <dgm:cxn modelId="{6E70ECC5-B892-4225-A461-07D2FC039163}" type="presParOf" srcId="{C3D3DF82-FDB5-409E-B962-228721DA59E5}" destId="{6B715E07-459C-494E-9824-53C117322153}" srcOrd="1" destOrd="0" presId="urn:microsoft.com/office/officeart/2005/8/layout/vList2"/>
    <dgm:cxn modelId="{110CAE44-8C7C-42EB-A270-0DDE9D2C8D6F}" type="presParOf" srcId="{C3D3DF82-FDB5-409E-B962-228721DA59E5}" destId="{923425E8-6D43-4599-9409-78A86818BB3D}" srcOrd="2" destOrd="0" presId="urn:microsoft.com/office/officeart/2005/8/layout/vList2"/>
    <dgm:cxn modelId="{0F492334-2CBD-4C4E-8EC8-679F2BB1E89B}" type="presParOf" srcId="{C3D3DF82-FDB5-409E-B962-228721DA59E5}" destId="{4894C2A5-D46D-459F-905D-DBFD597B1394}" srcOrd="3" destOrd="0" presId="urn:microsoft.com/office/officeart/2005/8/layout/vList2"/>
    <dgm:cxn modelId="{82AFCD2A-FECA-44B3-AAE8-FCFB920D291D}" type="presParOf" srcId="{C3D3DF82-FDB5-409E-B962-228721DA59E5}" destId="{4A645EB6-A5B9-478A-856C-1E605F331F7D}"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641145E-5384-4DD8-BCCB-892616716E76}" type="doc">
      <dgm:prSet loTypeId="urn:microsoft.com/office/officeart/2005/8/layout/default" loCatId="list" qsTypeId="urn:microsoft.com/office/officeart/2005/8/quickstyle/simple1" qsCatId="simple" csTypeId="urn:microsoft.com/office/officeart/2005/8/colors/accent6_2" csCatId="accent6" phldr="1"/>
      <dgm:spPr/>
      <dgm:t>
        <a:bodyPr/>
        <a:lstStyle/>
        <a:p>
          <a:endParaRPr lang="en-US"/>
        </a:p>
      </dgm:t>
    </dgm:pt>
    <dgm:pt modelId="{7BD14ED2-67DD-4B66-8281-B6734E4BFFD0}">
      <dgm:prSet/>
      <dgm:spPr>
        <a:solidFill>
          <a:schemeClr val="accent1"/>
        </a:solidFill>
      </dgm:spPr>
      <dgm:t>
        <a:bodyPr/>
        <a:lstStyle/>
        <a:p>
          <a:r>
            <a:rPr lang="en-US"/>
            <a:t>Print and online</a:t>
          </a:r>
        </a:p>
      </dgm:t>
    </dgm:pt>
    <dgm:pt modelId="{9AB24B87-2C71-4DF4-8C0B-2C5B3FAACF6E}" type="parTrans" cxnId="{3F216FD7-F4E3-44AD-A0E7-F58948C3533E}">
      <dgm:prSet/>
      <dgm:spPr/>
      <dgm:t>
        <a:bodyPr/>
        <a:lstStyle/>
        <a:p>
          <a:endParaRPr lang="en-US"/>
        </a:p>
      </dgm:t>
    </dgm:pt>
    <dgm:pt modelId="{A27B20F6-5250-4EDE-AAD6-03E52149D4FC}" type="sibTrans" cxnId="{3F216FD7-F4E3-44AD-A0E7-F58948C3533E}">
      <dgm:prSet/>
      <dgm:spPr/>
      <dgm:t>
        <a:bodyPr/>
        <a:lstStyle/>
        <a:p>
          <a:endParaRPr lang="en-US"/>
        </a:p>
      </dgm:t>
    </dgm:pt>
    <dgm:pt modelId="{EA687E8F-FE96-4ED9-ABDD-BF35E984805C}">
      <dgm:prSet/>
      <dgm:spPr/>
      <dgm:t>
        <a:bodyPr/>
        <a:lstStyle/>
        <a:p>
          <a:r>
            <a:rPr lang="en-US"/>
            <a:t>Books</a:t>
          </a:r>
        </a:p>
      </dgm:t>
    </dgm:pt>
    <dgm:pt modelId="{DC05C890-C083-4567-A3F0-5C641C454A90}" type="parTrans" cxnId="{35A2CD7D-1173-40E7-8665-4D716E6E14B9}">
      <dgm:prSet/>
      <dgm:spPr/>
      <dgm:t>
        <a:bodyPr/>
        <a:lstStyle/>
        <a:p>
          <a:endParaRPr lang="en-US"/>
        </a:p>
      </dgm:t>
    </dgm:pt>
    <dgm:pt modelId="{EB100A76-A434-42D6-A509-4C6AC6E4705A}" type="sibTrans" cxnId="{35A2CD7D-1173-40E7-8665-4D716E6E14B9}">
      <dgm:prSet/>
      <dgm:spPr/>
      <dgm:t>
        <a:bodyPr/>
        <a:lstStyle/>
        <a:p>
          <a:endParaRPr lang="en-US"/>
        </a:p>
      </dgm:t>
    </dgm:pt>
    <dgm:pt modelId="{B045F3BF-50A1-4C53-98BC-25F6D8679EB2}">
      <dgm:prSet/>
      <dgm:spPr/>
      <dgm:t>
        <a:bodyPr/>
        <a:lstStyle/>
        <a:p>
          <a:r>
            <a:rPr lang="en-US"/>
            <a:t>Journals (academic, research, professional and consumer) </a:t>
          </a:r>
        </a:p>
      </dgm:t>
    </dgm:pt>
    <dgm:pt modelId="{28F9C199-5008-46AE-A199-DE8D81A68938}" type="parTrans" cxnId="{3454ECF0-C97F-4386-BFB1-478BB37B9C8F}">
      <dgm:prSet/>
      <dgm:spPr/>
      <dgm:t>
        <a:bodyPr/>
        <a:lstStyle/>
        <a:p>
          <a:endParaRPr lang="en-US"/>
        </a:p>
      </dgm:t>
    </dgm:pt>
    <dgm:pt modelId="{6A1F20B1-64BF-4ED7-BB66-E7A2B84FB4DE}" type="sibTrans" cxnId="{3454ECF0-C97F-4386-BFB1-478BB37B9C8F}">
      <dgm:prSet/>
      <dgm:spPr/>
      <dgm:t>
        <a:bodyPr/>
        <a:lstStyle/>
        <a:p>
          <a:endParaRPr lang="en-US"/>
        </a:p>
      </dgm:t>
    </dgm:pt>
    <dgm:pt modelId="{3CFA54A1-39C1-440F-B0D8-2C3F5B76C1AD}">
      <dgm:prSet/>
      <dgm:spPr/>
      <dgm:t>
        <a:bodyPr/>
        <a:lstStyle/>
        <a:p>
          <a:r>
            <a:rPr lang="en-US"/>
            <a:t>Newspapers (online only)</a:t>
          </a:r>
        </a:p>
      </dgm:t>
    </dgm:pt>
    <dgm:pt modelId="{2747AF3F-3126-47C3-9BFB-E3D0884DE614}" type="parTrans" cxnId="{84B5B5A6-FD03-4066-A75E-D835391ED8A2}">
      <dgm:prSet/>
      <dgm:spPr/>
      <dgm:t>
        <a:bodyPr/>
        <a:lstStyle/>
        <a:p>
          <a:endParaRPr lang="en-US"/>
        </a:p>
      </dgm:t>
    </dgm:pt>
    <dgm:pt modelId="{CA083A08-534F-4BE5-8AAD-45AF6A57D875}" type="sibTrans" cxnId="{84B5B5A6-FD03-4066-A75E-D835391ED8A2}">
      <dgm:prSet/>
      <dgm:spPr/>
      <dgm:t>
        <a:bodyPr/>
        <a:lstStyle/>
        <a:p>
          <a:endParaRPr lang="en-US"/>
        </a:p>
      </dgm:t>
    </dgm:pt>
    <dgm:pt modelId="{3C71C0E4-EA37-4DAC-86E0-F7ACB18650C7}">
      <dgm:prSet/>
      <dgm:spPr/>
      <dgm:t>
        <a:bodyPr/>
        <a:lstStyle/>
        <a:p>
          <a:r>
            <a:rPr lang="en-US"/>
            <a:t>DVDs, Blu-ray, Streaming media </a:t>
          </a:r>
        </a:p>
      </dgm:t>
    </dgm:pt>
    <dgm:pt modelId="{3AA83F82-D387-4824-82E0-D18E2739EA61}" type="parTrans" cxnId="{A933BA12-8B3E-4D13-9CED-3A7D7A802F92}">
      <dgm:prSet/>
      <dgm:spPr/>
      <dgm:t>
        <a:bodyPr/>
        <a:lstStyle/>
        <a:p>
          <a:endParaRPr lang="en-US"/>
        </a:p>
      </dgm:t>
    </dgm:pt>
    <dgm:pt modelId="{F77714C7-0987-43BB-9BCA-FFC1C4B3795A}" type="sibTrans" cxnId="{A933BA12-8B3E-4D13-9CED-3A7D7A802F92}">
      <dgm:prSet/>
      <dgm:spPr/>
      <dgm:t>
        <a:bodyPr/>
        <a:lstStyle/>
        <a:p>
          <a:endParaRPr lang="en-US"/>
        </a:p>
      </dgm:t>
    </dgm:pt>
    <dgm:pt modelId="{F7465485-7CAA-4C3B-AB08-E3835D71AFCD}">
      <dgm:prSet/>
      <dgm:spPr/>
      <dgm:t>
        <a:bodyPr/>
        <a:lstStyle/>
        <a:p>
          <a:r>
            <a:rPr lang="en-US"/>
            <a:t>Audio (Radio, plays, poetry readings, interviews, sounds, accents)</a:t>
          </a:r>
        </a:p>
      </dgm:t>
    </dgm:pt>
    <dgm:pt modelId="{52EAD107-49B6-45DF-95CE-21E53721910C}" type="parTrans" cxnId="{660989A8-5EFF-42E9-9AFB-70D68376F220}">
      <dgm:prSet/>
      <dgm:spPr/>
      <dgm:t>
        <a:bodyPr/>
        <a:lstStyle/>
        <a:p>
          <a:endParaRPr lang="en-US"/>
        </a:p>
      </dgm:t>
    </dgm:pt>
    <dgm:pt modelId="{2EE4E1D6-E24C-4853-8748-1090D928B587}" type="sibTrans" cxnId="{660989A8-5EFF-42E9-9AFB-70D68376F220}">
      <dgm:prSet/>
      <dgm:spPr/>
      <dgm:t>
        <a:bodyPr/>
        <a:lstStyle/>
        <a:p>
          <a:endParaRPr lang="en-US"/>
        </a:p>
      </dgm:t>
    </dgm:pt>
    <dgm:pt modelId="{F8E54D08-D800-40B5-827B-88A979FDFCC6}">
      <dgm:prSet/>
      <dgm:spPr/>
      <dgm:t>
        <a:bodyPr/>
        <a:lstStyle/>
        <a:p>
          <a:r>
            <a:rPr lang="en-US"/>
            <a:t>Materials library </a:t>
          </a:r>
        </a:p>
      </dgm:t>
    </dgm:pt>
    <dgm:pt modelId="{950D52FC-3D3A-41F3-9A8A-EA34E0FFFBC9}" type="parTrans" cxnId="{8598183F-B84A-4362-AC69-E052BB43316F}">
      <dgm:prSet/>
      <dgm:spPr/>
      <dgm:t>
        <a:bodyPr/>
        <a:lstStyle/>
        <a:p>
          <a:endParaRPr lang="en-US"/>
        </a:p>
      </dgm:t>
    </dgm:pt>
    <dgm:pt modelId="{7920642B-2764-4F77-B298-2F1F6F39C885}" type="sibTrans" cxnId="{8598183F-B84A-4362-AC69-E052BB43316F}">
      <dgm:prSet/>
      <dgm:spPr/>
      <dgm:t>
        <a:bodyPr/>
        <a:lstStyle/>
        <a:p>
          <a:endParaRPr lang="en-US"/>
        </a:p>
      </dgm:t>
    </dgm:pt>
    <dgm:pt modelId="{06C9895F-7D95-4F80-95C7-5BE6EB1D4EC1}">
      <dgm:prSet/>
      <dgm:spPr/>
      <dgm:t>
        <a:bodyPr/>
        <a:lstStyle/>
        <a:p>
          <a:r>
            <a:rPr lang="en-US"/>
            <a:t>Artist’s books and Zines</a:t>
          </a:r>
        </a:p>
      </dgm:t>
    </dgm:pt>
    <dgm:pt modelId="{1F40B4DB-6FC6-4CE3-A438-1C256CA91524}" type="parTrans" cxnId="{3060A48F-4556-42C0-BF69-DAD88CDBDB6D}">
      <dgm:prSet/>
      <dgm:spPr/>
      <dgm:t>
        <a:bodyPr/>
        <a:lstStyle/>
        <a:p>
          <a:endParaRPr lang="en-US"/>
        </a:p>
      </dgm:t>
    </dgm:pt>
    <dgm:pt modelId="{0DE7971C-FDD6-40F9-A884-B213058C1726}" type="sibTrans" cxnId="{3060A48F-4556-42C0-BF69-DAD88CDBDB6D}">
      <dgm:prSet/>
      <dgm:spPr/>
      <dgm:t>
        <a:bodyPr/>
        <a:lstStyle/>
        <a:p>
          <a:endParaRPr lang="en-US"/>
        </a:p>
      </dgm:t>
    </dgm:pt>
    <dgm:pt modelId="{E057BF43-C418-4477-9EB5-587121A87E1F}">
      <dgm:prSet/>
      <dgm:spPr/>
      <dgm:t>
        <a:bodyPr/>
        <a:lstStyle/>
        <a:p>
          <a:r>
            <a:rPr lang="en-US"/>
            <a:t>Online specialist databases </a:t>
          </a:r>
        </a:p>
      </dgm:t>
    </dgm:pt>
    <dgm:pt modelId="{9B5E662F-868F-47B8-BB48-D03C781FE6F3}" type="parTrans" cxnId="{E8988CC9-95F3-4E5C-B47D-D700D549AE82}">
      <dgm:prSet/>
      <dgm:spPr/>
      <dgm:t>
        <a:bodyPr/>
        <a:lstStyle/>
        <a:p>
          <a:endParaRPr lang="en-US"/>
        </a:p>
      </dgm:t>
    </dgm:pt>
    <dgm:pt modelId="{ABD44F67-AC5E-4B78-A5F3-881A7EC3239F}" type="sibTrans" cxnId="{E8988CC9-95F3-4E5C-B47D-D700D549AE82}">
      <dgm:prSet/>
      <dgm:spPr/>
      <dgm:t>
        <a:bodyPr/>
        <a:lstStyle/>
        <a:p>
          <a:endParaRPr lang="en-US"/>
        </a:p>
      </dgm:t>
    </dgm:pt>
    <dgm:pt modelId="{E8C412FA-BAAB-4396-9E42-DD8B1857E327}" type="pres">
      <dgm:prSet presAssocID="{F641145E-5384-4DD8-BCCB-892616716E76}" presName="diagram" presStyleCnt="0">
        <dgm:presLayoutVars>
          <dgm:dir/>
          <dgm:resizeHandles val="exact"/>
        </dgm:presLayoutVars>
      </dgm:prSet>
      <dgm:spPr/>
    </dgm:pt>
    <dgm:pt modelId="{A7377752-265C-4D0A-9266-4085F89FD4C8}" type="pres">
      <dgm:prSet presAssocID="{7BD14ED2-67DD-4B66-8281-B6734E4BFFD0}" presName="node" presStyleLbl="node1" presStyleIdx="0" presStyleCnt="9">
        <dgm:presLayoutVars>
          <dgm:bulletEnabled val="1"/>
        </dgm:presLayoutVars>
      </dgm:prSet>
      <dgm:spPr/>
    </dgm:pt>
    <dgm:pt modelId="{41F6D3BD-3E6E-493B-B47B-78AD91362D36}" type="pres">
      <dgm:prSet presAssocID="{A27B20F6-5250-4EDE-AAD6-03E52149D4FC}" presName="sibTrans" presStyleCnt="0"/>
      <dgm:spPr/>
    </dgm:pt>
    <dgm:pt modelId="{BE787CE7-CAD4-4932-9250-9E548B935643}" type="pres">
      <dgm:prSet presAssocID="{EA687E8F-FE96-4ED9-ABDD-BF35E984805C}" presName="node" presStyleLbl="node1" presStyleIdx="1" presStyleCnt="9">
        <dgm:presLayoutVars>
          <dgm:bulletEnabled val="1"/>
        </dgm:presLayoutVars>
      </dgm:prSet>
      <dgm:spPr/>
    </dgm:pt>
    <dgm:pt modelId="{E1B5525E-5BB9-491A-843C-8FAF9C7DDE34}" type="pres">
      <dgm:prSet presAssocID="{EB100A76-A434-42D6-A509-4C6AC6E4705A}" presName="sibTrans" presStyleCnt="0"/>
      <dgm:spPr/>
    </dgm:pt>
    <dgm:pt modelId="{93315AAC-855A-4BC5-B273-C7CAC9077736}" type="pres">
      <dgm:prSet presAssocID="{B045F3BF-50A1-4C53-98BC-25F6D8679EB2}" presName="node" presStyleLbl="node1" presStyleIdx="2" presStyleCnt="9">
        <dgm:presLayoutVars>
          <dgm:bulletEnabled val="1"/>
        </dgm:presLayoutVars>
      </dgm:prSet>
      <dgm:spPr/>
    </dgm:pt>
    <dgm:pt modelId="{C71F44B5-018C-4464-8EE9-252A8A8F3A14}" type="pres">
      <dgm:prSet presAssocID="{6A1F20B1-64BF-4ED7-BB66-E7A2B84FB4DE}" presName="sibTrans" presStyleCnt="0"/>
      <dgm:spPr/>
    </dgm:pt>
    <dgm:pt modelId="{E3F58616-98F7-412A-8269-5DE586963F0F}" type="pres">
      <dgm:prSet presAssocID="{3CFA54A1-39C1-440F-B0D8-2C3F5B76C1AD}" presName="node" presStyleLbl="node1" presStyleIdx="3" presStyleCnt="9">
        <dgm:presLayoutVars>
          <dgm:bulletEnabled val="1"/>
        </dgm:presLayoutVars>
      </dgm:prSet>
      <dgm:spPr/>
    </dgm:pt>
    <dgm:pt modelId="{2500FBED-B729-433F-90D3-9A4F88143A5B}" type="pres">
      <dgm:prSet presAssocID="{CA083A08-534F-4BE5-8AAD-45AF6A57D875}" presName="sibTrans" presStyleCnt="0"/>
      <dgm:spPr/>
    </dgm:pt>
    <dgm:pt modelId="{B65F2EC2-8FF7-4FE3-BD1D-936086EB45C0}" type="pres">
      <dgm:prSet presAssocID="{3C71C0E4-EA37-4DAC-86E0-F7ACB18650C7}" presName="node" presStyleLbl="node1" presStyleIdx="4" presStyleCnt="9">
        <dgm:presLayoutVars>
          <dgm:bulletEnabled val="1"/>
        </dgm:presLayoutVars>
      </dgm:prSet>
      <dgm:spPr/>
    </dgm:pt>
    <dgm:pt modelId="{734C360A-DADA-4111-BCEA-D0866269461B}" type="pres">
      <dgm:prSet presAssocID="{F77714C7-0987-43BB-9BCA-FFC1C4B3795A}" presName="sibTrans" presStyleCnt="0"/>
      <dgm:spPr/>
    </dgm:pt>
    <dgm:pt modelId="{905E83EE-7DF3-4AFC-94C7-3088C98CAA9A}" type="pres">
      <dgm:prSet presAssocID="{F7465485-7CAA-4C3B-AB08-E3835D71AFCD}" presName="node" presStyleLbl="node1" presStyleIdx="5" presStyleCnt="9">
        <dgm:presLayoutVars>
          <dgm:bulletEnabled val="1"/>
        </dgm:presLayoutVars>
      </dgm:prSet>
      <dgm:spPr/>
    </dgm:pt>
    <dgm:pt modelId="{D6E42197-1561-4E20-A1BC-4259CF1CDF21}" type="pres">
      <dgm:prSet presAssocID="{2EE4E1D6-E24C-4853-8748-1090D928B587}" presName="sibTrans" presStyleCnt="0"/>
      <dgm:spPr/>
    </dgm:pt>
    <dgm:pt modelId="{A237DD2F-A56F-4598-9680-B90AFF8B2F34}" type="pres">
      <dgm:prSet presAssocID="{F8E54D08-D800-40B5-827B-88A979FDFCC6}" presName="node" presStyleLbl="node1" presStyleIdx="6" presStyleCnt="9">
        <dgm:presLayoutVars>
          <dgm:bulletEnabled val="1"/>
        </dgm:presLayoutVars>
      </dgm:prSet>
      <dgm:spPr/>
    </dgm:pt>
    <dgm:pt modelId="{6AC07697-ED2D-46AE-8AC5-819E453F9883}" type="pres">
      <dgm:prSet presAssocID="{7920642B-2764-4F77-B298-2F1F6F39C885}" presName="sibTrans" presStyleCnt="0"/>
      <dgm:spPr/>
    </dgm:pt>
    <dgm:pt modelId="{51C9F4C4-5A07-489E-B037-06E2D54EA94C}" type="pres">
      <dgm:prSet presAssocID="{06C9895F-7D95-4F80-95C7-5BE6EB1D4EC1}" presName="node" presStyleLbl="node1" presStyleIdx="7" presStyleCnt="9">
        <dgm:presLayoutVars>
          <dgm:bulletEnabled val="1"/>
        </dgm:presLayoutVars>
      </dgm:prSet>
      <dgm:spPr/>
    </dgm:pt>
    <dgm:pt modelId="{7B891F39-54B9-4CC1-AC1C-765E397EBF2F}" type="pres">
      <dgm:prSet presAssocID="{0DE7971C-FDD6-40F9-A884-B213058C1726}" presName="sibTrans" presStyleCnt="0"/>
      <dgm:spPr/>
    </dgm:pt>
    <dgm:pt modelId="{9F1BB03A-171C-42DC-999D-F282CAE08186}" type="pres">
      <dgm:prSet presAssocID="{E057BF43-C418-4477-9EB5-587121A87E1F}" presName="node" presStyleLbl="node1" presStyleIdx="8" presStyleCnt="9">
        <dgm:presLayoutVars>
          <dgm:bulletEnabled val="1"/>
        </dgm:presLayoutVars>
      </dgm:prSet>
      <dgm:spPr/>
    </dgm:pt>
  </dgm:ptLst>
  <dgm:cxnLst>
    <dgm:cxn modelId="{A933BA12-8B3E-4D13-9CED-3A7D7A802F92}" srcId="{F641145E-5384-4DD8-BCCB-892616716E76}" destId="{3C71C0E4-EA37-4DAC-86E0-F7ACB18650C7}" srcOrd="4" destOrd="0" parTransId="{3AA83F82-D387-4824-82E0-D18E2739EA61}" sibTransId="{F77714C7-0987-43BB-9BCA-FFC1C4B3795A}"/>
    <dgm:cxn modelId="{4D10D93B-4418-40E0-82A4-E45BD3CCE9A9}" type="presOf" srcId="{3CFA54A1-39C1-440F-B0D8-2C3F5B76C1AD}" destId="{E3F58616-98F7-412A-8269-5DE586963F0F}" srcOrd="0" destOrd="0" presId="urn:microsoft.com/office/officeart/2005/8/layout/default"/>
    <dgm:cxn modelId="{A711E13E-29C7-4859-BD89-A0B69B46EBF9}" type="presOf" srcId="{7BD14ED2-67DD-4B66-8281-B6734E4BFFD0}" destId="{A7377752-265C-4D0A-9266-4085F89FD4C8}" srcOrd="0" destOrd="0" presId="urn:microsoft.com/office/officeart/2005/8/layout/default"/>
    <dgm:cxn modelId="{8598183F-B84A-4362-AC69-E052BB43316F}" srcId="{F641145E-5384-4DD8-BCCB-892616716E76}" destId="{F8E54D08-D800-40B5-827B-88A979FDFCC6}" srcOrd="6" destOrd="0" parTransId="{950D52FC-3D3A-41F3-9A8A-EA34E0FFFBC9}" sibTransId="{7920642B-2764-4F77-B298-2F1F6F39C885}"/>
    <dgm:cxn modelId="{A0339340-521A-4E1C-A74A-DC92490D38FF}" type="presOf" srcId="{3C71C0E4-EA37-4DAC-86E0-F7ACB18650C7}" destId="{B65F2EC2-8FF7-4FE3-BD1D-936086EB45C0}" srcOrd="0" destOrd="0" presId="urn:microsoft.com/office/officeart/2005/8/layout/default"/>
    <dgm:cxn modelId="{D5404B53-1D4C-4A9A-994F-757490101779}" type="presOf" srcId="{E057BF43-C418-4477-9EB5-587121A87E1F}" destId="{9F1BB03A-171C-42DC-999D-F282CAE08186}" srcOrd="0" destOrd="0" presId="urn:microsoft.com/office/officeart/2005/8/layout/default"/>
    <dgm:cxn modelId="{08EE8373-B20B-4A3E-B4AC-5C963C1D31F6}" type="presOf" srcId="{06C9895F-7D95-4F80-95C7-5BE6EB1D4EC1}" destId="{51C9F4C4-5A07-489E-B037-06E2D54EA94C}" srcOrd="0" destOrd="0" presId="urn:microsoft.com/office/officeart/2005/8/layout/default"/>
    <dgm:cxn modelId="{D6C66459-D5BF-4314-98F9-C08939E1FB21}" type="presOf" srcId="{F8E54D08-D800-40B5-827B-88A979FDFCC6}" destId="{A237DD2F-A56F-4598-9680-B90AFF8B2F34}" srcOrd="0" destOrd="0" presId="urn:microsoft.com/office/officeart/2005/8/layout/default"/>
    <dgm:cxn modelId="{35A2CD7D-1173-40E7-8665-4D716E6E14B9}" srcId="{F641145E-5384-4DD8-BCCB-892616716E76}" destId="{EA687E8F-FE96-4ED9-ABDD-BF35E984805C}" srcOrd="1" destOrd="0" parTransId="{DC05C890-C083-4567-A3F0-5C641C454A90}" sibTransId="{EB100A76-A434-42D6-A509-4C6AC6E4705A}"/>
    <dgm:cxn modelId="{3060A48F-4556-42C0-BF69-DAD88CDBDB6D}" srcId="{F641145E-5384-4DD8-BCCB-892616716E76}" destId="{06C9895F-7D95-4F80-95C7-5BE6EB1D4EC1}" srcOrd="7" destOrd="0" parTransId="{1F40B4DB-6FC6-4CE3-A438-1C256CA91524}" sibTransId="{0DE7971C-FDD6-40F9-A884-B213058C1726}"/>
    <dgm:cxn modelId="{3242E48F-15FC-4937-98BD-3ADA7D6FC193}" type="presOf" srcId="{F7465485-7CAA-4C3B-AB08-E3835D71AFCD}" destId="{905E83EE-7DF3-4AFC-94C7-3088C98CAA9A}" srcOrd="0" destOrd="0" presId="urn:microsoft.com/office/officeart/2005/8/layout/default"/>
    <dgm:cxn modelId="{D2A0FD9B-901A-49AD-A32E-0A7899014B5F}" type="presOf" srcId="{EA687E8F-FE96-4ED9-ABDD-BF35E984805C}" destId="{BE787CE7-CAD4-4932-9250-9E548B935643}" srcOrd="0" destOrd="0" presId="urn:microsoft.com/office/officeart/2005/8/layout/default"/>
    <dgm:cxn modelId="{84B5B5A6-FD03-4066-A75E-D835391ED8A2}" srcId="{F641145E-5384-4DD8-BCCB-892616716E76}" destId="{3CFA54A1-39C1-440F-B0D8-2C3F5B76C1AD}" srcOrd="3" destOrd="0" parTransId="{2747AF3F-3126-47C3-9BFB-E3D0884DE614}" sibTransId="{CA083A08-534F-4BE5-8AAD-45AF6A57D875}"/>
    <dgm:cxn modelId="{660989A8-5EFF-42E9-9AFB-70D68376F220}" srcId="{F641145E-5384-4DD8-BCCB-892616716E76}" destId="{F7465485-7CAA-4C3B-AB08-E3835D71AFCD}" srcOrd="5" destOrd="0" parTransId="{52EAD107-49B6-45DF-95CE-21E53721910C}" sibTransId="{2EE4E1D6-E24C-4853-8748-1090D928B587}"/>
    <dgm:cxn modelId="{D1ACB0B2-50CF-4CD1-B3B7-6BBAF216FCA4}" type="presOf" srcId="{F641145E-5384-4DD8-BCCB-892616716E76}" destId="{E8C412FA-BAAB-4396-9E42-DD8B1857E327}" srcOrd="0" destOrd="0" presId="urn:microsoft.com/office/officeart/2005/8/layout/default"/>
    <dgm:cxn modelId="{E8988CC9-95F3-4E5C-B47D-D700D549AE82}" srcId="{F641145E-5384-4DD8-BCCB-892616716E76}" destId="{E057BF43-C418-4477-9EB5-587121A87E1F}" srcOrd="8" destOrd="0" parTransId="{9B5E662F-868F-47B8-BB48-D03C781FE6F3}" sibTransId="{ABD44F67-AC5E-4B78-A5F3-881A7EC3239F}"/>
    <dgm:cxn modelId="{3F216FD7-F4E3-44AD-A0E7-F58948C3533E}" srcId="{F641145E-5384-4DD8-BCCB-892616716E76}" destId="{7BD14ED2-67DD-4B66-8281-B6734E4BFFD0}" srcOrd="0" destOrd="0" parTransId="{9AB24B87-2C71-4DF4-8C0B-2C5B3FAACF6E}" sibTransId="{A27B20F6-5250-4EDE-AAD6-03E52149D4FC}"/>
    <dgm:cxn modelId="{3454ECF0-C97F-4386-BFB1-478BB37B9C8F}" srcId="{F641145E-5384-4DD8-BCCB-892616716E76}" destId="{B045F3BF-50A1-4C53-98BC-25F6D8679EB2}" srcOrd="2" destOrd="0" parTransId="{28F9C199-5008-46AE-A199-DE8D81A68938}" sibTransId="{6A1F20B1-64BF-4ED7-BB66-E7A2B84FB4DE}"/>
    <dgm:cxn modelId="{24A502FE-E46E-41E4-9A53-25DBF44D0D38}" type="presOf" srcId="{B045F3BF-50A1-4C53-98BC-25F6D8679EB2}" destId="{93315AAC-855A-4BC5-B273-C7CAC9077736}" srcOrd="0" destOrd="0" presId="urn:microsoft.com/office/officeart/2005/8/layout/default"/>
    <dgm:cxn modelId="{7E87F3A0-6B73-4545-89AE-46A1B53E42DD}" type="presParOf" srcId="{E8C412FA-BAAB-4396-9E42-DD8B1857E327}" destId="{A7377752-265C-4D0A-9266-4085F89FD4C8}" srcOrd="0" destOrd="0" presId="urn:microsoft.com/office/officeart/2005/8/layout/default"/>
    <dgm:cxn modelId="{FF90E3E4-353B-4545-B952-9E9F93DFF30C}" type="presParOf" srcId="{E8C412FA-BAAB-4396-9E42-DD8B1857E327}" destId="{41F6D3BD-3E6E-493B-B47B-78AD91362D36}" srcOrd="1" destOrd="0" presId="urn:microsoft.com/office/officeart/2005/8/layout/default"/>
    <dgm:cxn modelId="{25D6E545-9DD4-4B95-AE67-A6766B0E90FC}" type="presParOf" srcId="{E8C412FA-BAAB-4396-9E42-DD8B1857E327}" destId="{BE787CE7-CAD4-4932-9250-9E548B935643}" srcOrd="2" destOrd="0" presId="urn:microsoft.com/office/officeart/2005/8/layout/default"/>
    <dgm:cxn modelId="{A1F544AD-5C78-41A5-8810-B9D227411A4D}" type="presParOf" srcId="{E8C412FA-BAAB-4396-9E42-DD8B1857E327}" destId="{E1B5525E-5BB9-491A-843C-8FAF9C7DDE34}" srcOrd="3" destOrd="0" presId="urn:microsoft.com/office/officeart/2005/8/layout/default"/>
    <dgm:cxn modelId="{42D167CD-B2AF-4A1C-9D65-827656913418}" type="presParOf" srcId="{E8C412FA-BAAB-4396-9E42-DD8B1857E327}" destId="{93315AAC-855A-4BC5-B273-C7CAC9077736}" srcOrd="4" destOrd="0" presId="urn:microsoft.com/office/officeart/2005/8/layout/default"/>
    <dgm:cxn modelId="{30725510-18C5-4A3A-82EF-CF7DBD923E24}" type="presParOf" srcId="{E8C412FA-BAAB-4396-9E42-DD8B1857E327}" destId="{C71F44B5-018C-4464-8EE9-252A8A8F3A14}" srcOrd="5" destOrd="0" presId="urn:microsoft.com/office/officeart/2005/8/layout/default"/>
    <dgm:cxn modelId="{9AD6CA22-F59A-4D08-B4FA-12B0F0CC60B2}" type="presParOf" srcId="{E8C412FA-BAAB-4396-9E42-DD8B1857E327}" destId="{E3F58616-98F7-412A-8269-5DE586963F0F}" srcOrd="6" destOrd="0" presId="urn:microsoft.com/office/officeart/2005/8/layout/default"/>
    <dgm:cxn modelId="{9B72557F-35F4-436B-8A91-6663E41A2704}" type="presParOf" srcId="{E8C412FA-BAAB-4396-9E42-DD8B1857E327}" destId="{2500FBED-B729-433F-90D3-9A4F88143A5B}" srcOrd="7" destOrd="0" presId="urn:microsoft.com/office/officeart/2005/8/layout/default"/>
    <dgm:cxn modelId="{4F7B6B4F-E5EB-4116-9832-B7ECF751D9C7}" type="presParOf" srcId="{E8C412FA-BAAB-4396-9E42-DD8B1857E327}" destId="{B65F2EC2-8FF7-4FE3-BD1D-936086EB45C0}" srcOrd="8" destOrd="0" presId="urn:microsoft.com/office/officeart/2005/8/layout/default"/>
    <dgm:cxn modelId="{8F044278-D1F7-4A6E-A3E9-95062D1ED340}" type="presParOf" srcId="{E8C412FA-BAAB-4396-9E42-DD8B1857E327}" destId="{734C360A-DADA-4111-BCEA-D0866269461B}" srcOrd="9" destOrd="0" presId="urn:microsoft.com/office/officeart/2005/8/layout/default"/>
    <dgm:cxn modelId="{B494CEDB-FA7E-4FB8-B576-661DB62484F6}" type="presParOf" srcId="{E8C412FA-BAAB-4396-9E42-DD8B1857E327}" destId="{905E83EE-7DF3-4AFC-94C7-3088C98CAA9A}" srcOrd="10" destOrd="0" presId="urn:microsoft.com/office/officeart/2005/8/layout/default"/>
    <dgm:cxn modelId="{6331A23E-3189-448F-B631-6957767400CD}" type="presParOf" srcId="{E8C412FA-BAAB-4396-9E42-DD8B1857E327}" destId="{D6E42197-1561-4E20-A1BC-4259CF1CDF21}" srcOrd="11" destOrd="0" presId="urn:microsoft.com/office/officeart/2005/8/layout/default"/>
    <dgm:cxn modelId="{46DC3B2B-EC06-447C-BD87-7CC5BC2ABD16}" type="presParOf" srcId="{E8C412FA-BAAB-4396-9E42-DD8B1857E327}" destId="{A237DD2F-A56F-4598-9680-B90AFF8B2F34}" srcOrd="12" destOrd="0" presId="urn:microsoft.com/office/officeart/2005/8/layout/default"/>
    <dgm:cxn modelId="{5B8AFDB4-A6E7-4BFC-B48D-E09171EAF428}" type="presParOf" srcId="{E8C412FA-BAAB-4396-9E42-DD8B1857E327}" destId="{6AC07697-ED2D-46AE-8AC5-819E453F9883}" srcOrd="13" destOrd="0" presId="urn:microsoft.com/office/officeart/2005/8/layout/default"/>
    <dgm:cxn modelId="{FD1524B3-3F27-4462-AA58-4486A7D10526}" type="presParOf" srcId="{E8C412FA-BAAB-4396-9E42-DD8B1857E327}" destId="{51C9F4C4-5A07-489E-B037-06E2D54EA94C}" srcOrd="14" destOrd="0" presId="urn:microsoft.com/office/officeart/2005/8/layout/default"/>
    <dgm:cxn modelId="{86E3B919-DC0D-4F05-BB3C-0751CAA4463F}" type="presParOf" srcId="{E8C412FA-BAAB-4396-9E42-DD8B1857E327}" destId="{7B891F39-54B9-4CC1-AC1C-765E397EBF2F}" srcOrd="15" destOrd="0" presId="urn:microsoft.com/office/officeart/2005/8/layout/default"/>
    <dgm:cxn modelId="{089B06C3-AC1A-4704-90B4-02EDBC102CD8}" type="presParOf" srcId="{E8C412FA-BAAB-4396-9E42-DD8B1857E327}" destId="{9F1BB03A-171C-42DC-999D-F282CAE08186}" srcOrd="1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7B2977B-69E2-4424-B59F-EA2C6D712E44}"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3B9BD61A-18D6-4955-B048-CAE1EC50D381}">
      <dgm:prSet/>
      <dgm:spPr/>
      <dgm:t>
        <a:bodyPr/>
        <a:lstStyle/>
        <a:p>
          <a:r>
            <a:rPr lang="en-GB"/>
            <a:t>Print and online collections includes material to support staff. Subject pages for Academic staff for teaching and research</a:t>
          </a:r>
          <a:endParaRPr lang="en-US"/>
        </a:p>
      </dgm:t>
    </dgm:pt>
    <dgm:pt modelId="{3700A60A-142F-4748-B7EE-529981DD79C0}" type="parTrans" cxnId="{4BD8BFDB-F14F-4484-B528-075A2A94470F}">
      <dgm:prSet/>
      <dgm:spPr/>
      <dgm:t>
        <a:bodyPr/>
        <a:lstStyle/>
        <a:p>
          <a:endParaRPr lang="en-US"/>
        </a:p>
      </dgm:t>
    </dgm:pt>
    <dgm:pt modelId="{9364C289-5187-4991-B9B6-425DDE6004DC}" type="sibTrans" cxnId="{4BD8BFDB-F14F-4484-B528-075A2A94470F}">
      <dgm:prSet/>
      <dgm:spPr/>
      <dgm:t>
        <a:bodyPr/>
        <a:lstStyle/>
        <a:p>
          <a:endParaRPr lang="en-US"/>
        </a:p>
      </dgm:t>
    </dgm:pt>
    <dgm:pt modelId="{B9F0B877-B9B0-48C8-9291-53A75A1B66E7}">
      <dgm:prSet/>
      <dgm:spPr/>
      <dgm:t>
        <a:bodyPr/>
        <a:lstStyle/>
        <a:p>
          <a:r>
            <a:rPr lang="en-GB" b="1"/>
            <a:t>Inter Library loans / Purchase. We may not have it but we can often get it for you. </a:t>
          </a:r>
          <a:endParaRPr lang="en-US"/>
        </a:p>
      </dgm:t>
    </dgm:pt>
    <dgm:pt modelId="{E8FA3842-2B42-44F6-8705-A153D492B658}" type="parTrans" cxnId="{E3EEB7C3-DBDB-436B-8FFF-9F87D45FBF2C}">
      <dgm:prSet/>
      <dgm:spPr/>
      <dgm:t>
        <a:bodyPr/>
        <a:lstStyle/>
        <a:p>
          <a:endParaRPr lang="en-US"/>
        </a:p>
      </dgm:t>
    </dgm:pt>
    <dgm:pt modelId="{08E5084B-F3DA-4EF1-BCC1-273ED296AC0E}" type="sibTrans" cxnId="{E3EEB7C3-DBDB-436B-8FFF-9F87D45FBF2C}">
      <dgm:prSet/>
      <dgm:spPr/>
      <dgm:t>
        <a:bodyPr/>
        <a:lstStyle/>
        <a:p>
          <a:endParaRPr lang="en-US"/>
        </a:p>
      </dgm:t>
    </dgm:pt>
    <dgm:pt modelId="{C6A4AD20-1F35-490E-A6AF-3B7D2F175F6C}">
      <dgm:prSet/>
      <dgm:spPr/>
      <dgm:t>
        <a:bodyPr/>
        <a:lstStyle/>
        <a:p>
          <a:r>
            <a:rPr lang="en-US"/>
            <a:t>Inspiration and ideas for practice based research: materials samples, visual research, artist’s books and zines. </a:t>
          </a:r>
        </a:p>
      </dgm:t>
    </dgm:pt>
    <dgm:pt modelId="{CC1FD53E-CB38-4E95-9A80-8BF3B99E4686}" type="parTrans" cxnId="{9FDF088D-4CA3-4D74-BAF5-49CDF1237304}">
      <dgm:prSet/>
      <dgm:spPr/>
      <dgm:t>
        <a:bodyPr/>
        <a:lstStyle/>
        <a:p>
          <a:endParaRPr lang="en-US"/>
        </a:p>
      </dgm:t>
    </dgm:pt>
    <dgm:pt modelId="{88E4A664-E195-4761-BBFB-C89525338EB3}" type="sibTrans" cxnId="{9FDF088D-4CA3-4D74-BAF5-49CDF1237304}">
      <dgm:prSet/>
      <dgm:spPr/>
      <dgm:t>
        <a:bodyPr/>
        <a:lstStyle/>
        <a:p>
          <a:endParaRPr lang="en-US"/>
        </a:p>
      </dgm:t>
    </dgm:pt>
    <dgm:pt modelId="{15E53173-3732-480D-B80E-04A1425DE1B3}">
      <dgm:prSet/>
      <dgm:spPr/>
      <dgm:t>
        <a:bodyPr/>
        <a:lstStyle/>
        <a:p>
          <a:r>
            <a:rPr lang="en-GB" err="1"/>
            <a:t>Sconul</a:t>
          </a:r>
          <a:r>
            <a:rPr lang="en-GB"/>
            <a:t> Access – membership of other libraries</a:t>
          </a:r>
        </a:p>
        <a:p>
          <a:r>
            <a:rPr lang="en-GB"/>
            <a:t>Bournemouth University Library</a:t>
          </a:r>
        </a:p>
      </dgm:t>
    </dgm:pt>
    <dgm:pt modelId="{3EC77517-6C8F-4C45-9721-D1843A372688}" type="parTrans" cxnId="{BE000FED-0F35-46F4-B69E-93118209F168}">
      <dgm:prSet/>
      <dgm:spPr/>
      <dgm:t>
        <a:bodyPr/>
        <a:lstStyle/>
        <a:p>
          <a:endParaRPr lang="en-GB"/>
        </a:p>
      </dgm:t>
    </dgm:pt>
    <dgm:pt modelId="{B0013E5D-818C-48B1-975B-78BDAECDFC02}" type="sibTrans" cxnId="{BE000FED-0F35-46F4-B69E-93118209F168}">
      <dgm:prSet/>
      <dgm:spPr/>
      <dgm:t>
        <a:bodyPr/>
        <a:lstStyle/>
        <a:p>
          <a:endParaRPr lang="en-GB"/>
        </a:p>
      </dgm:t>
    </dgm:pt>
    <dgm:pt modelId="{59FBCBE4-18EB-44C0-9A50-A4455EAEC711}">
      <dgm:prSet/>
      <dgm:spPr/>
      <dgm:t>
        <a:bodyPr/>
        <a:lstStyle/>
        <a:p>
          <a:r>
            <a:rPr lang="en-GB"/>
            <a:t>1 to 1 with a Subject Librarian to look at relevant resources</a:t>
          </a:r>
        </a:p>
      </dgm:t>
    </dgm:pt>
    <dgm:pt modelId="{ED50FE02-B2A0-416E-8BC8-604CCBAA737F}" type="parTrans" cxnId="{427873DF-00C9-4D05-8B7D-E474A71699F5}">
      <dgm:prSet/>
      <dgm:spPr/>
      <dgm:t>
        <a:bodyPr/>
        <a:lstStyle/>
        <a:p>
          <a:endParaRPr lang="en-GB"/>
        </a:p>
      </dgm:t>
    </dgm:pt>
    <dgm:pt modelId="{48ED5691-BFCA-479C-9F99-E424F7F95982}" type="sibTrans" cxnId="{427873DF-00C9-4D05-8B7D-E474A71699F5}">
      <dgm:prSet/>
      <dgm:spPr/>
      <dgm:t>
        <a:bodyPr/>
        <a:lstStyle/>
        <a:p>
          <a:endParaRPr lang="en-GB"/>
        </a:p>
      </dgm:t>
    </dgm:pt>
    <dgm:pt modelId="{C3D3DF82-FDB5-409E-B962-228721DA59E5}" type="pres">
      <dgm:prSet presAssocID="{57B2977B-69E2-4424-B59F-EA2C6D712E44}" presName="linear" presStyleCnt="0">
        <dgm:presLayoutVars>
          <dgm:animLvl val="lvl"/>
          <dgm:resizeHandles val="exact"/>
        </dgm:presLayoutVars>
      </dgm:prSet>
      <dgm:spPr/>
    </dgm:pt>
    <dgm:pt modelId="{D1355E51-D746-4350-AE33-DF764DEBDBCB}" type="pres">
      <dgm:prSet presAssocID="{3B9BD61A-18D6-4955-B048-CAE1EC50D381}" presName="parentText" presStyleLbl="node1" presStyleIdx="0" presStyleCnt="5">
        <dgm:presLayoutVars>
          <dgm:chMax val="0"/>
          <dgm:bulletEnabled val="1"/>
        </dgm:presLayoutVars>
      </dgm:prSet>
      <dgm:spPr/>
    </dgm:pt>
    <dgm:pt modelId="{6B715E07-459C-494E-9824-53C117322153}" type="pres">
      <dgm:prSet presAssocID="{9364C289-5187-4991-B9B6-425DDE6004DC}" presName="spacer" presStyleCnt="0"/>
      <dgm:spPr/>
    </dgm:pt>
    <dgm:pt modelId="{923425E8-6D43-4599-9409-78A86818BB3D}" type="pres">
      <dgm:prSet presAssocID="{B9F0B877-B9B0-48C8-9291-53A75A1B66E7}" presName="parentText" presStyleLbl="node1" presStyleIdx="1" presStyleCnt="5">
        <dgm:presLayoutVars>
          <dgm:chMax val="0"/>
          <dgm:bulletEnabled val="1"/>
        </dgm:presLayoutVars>
      </dgm:prSet>
      <dgm:spPr/>
    </dgm:pt>
    <dgm:pt modelId="{4894C2A5-D46D-459F-905D-DBFD597B1394}" type="pres">
      <dgm:prSet presAssocID="{08E5084B-F3DA-4EF1-BCC1-273ED296AC0E}" presName="spacer" presStyleCnt="0"/>
      <dgm:spPr/>
    </dgm:pt>
    <dgm:pt modelId="{0A30B637-89E8-44CF-B38D-123AB5B8684B}" type="pres">
      <dgm:prSet presAssocID="{59FBCBE4-18EB-44C0-9A50-A4455EAEC711}" presName="parentText" presStyleLbl="node1" presStyleIdx="2" presStyleCnt="5">
        <dgm:presLayoutVars>
          <dgm:chMax val="0"/>
          <dgm:bulletEnabled val="1"/>
        </dgm:presLayoutVars>
      </dgm:prSet>
      <dgm:spPr/>
    </dgm:pt>
    <dgm:pt modelId="{F36C73A7-9BC9-406A-A8D3-A237331399D1}" type="pres">
      <dgm:prSet presAssocID="{48ED5691-BFCA-479C-9F99-E424F7F95982}" presName="spacer" presStyleCnt="0"/>
      <dgm:spPr/>
    </dgm:pt>
    <dgm:pt modelId="{4A645EB6-A5B9-478A-856C-1E605F331F7D}" type="pres">
      <dgm:prSet presAssocID="{C6A4AD20-1F35-490E-A6AF-3B7D2F175F6C}" presName="parentText" presStyleLbl="node1" presStyleIdx="3" presStyleCnt="5">
        <dgm:presLayoutVars>
          <dgm:chMax val="0"/>
          <dgm:bulletEnabled val="1"/>
        </dgm:presLayoutVars>
      </dgm:prSet>
      <dgm:spPr/>
    </dgm:pt>
    <dgm:pt modelId="{059696AC-2145-47BA-8820-D1192540B315}" type="pres">
      <dgm:prSet presAssocID="{88E4A664-E195-4761-BBFB-C89525338EB3}" presName="spacer" presStyleCnt="0"/>
      <dgm:spPr/>
    </dgm:pt>
    <dgm:pt modelId="{94595953-DA90-48F9-8618-AFE77E54F3E5}" type="pres">
      <dgm:prSet presAssocID="{15E53173-3732-480D-B80E-04A1425DE1B3}" presName="parentText" presStyleLbl="node1" presStyleIdx="4" presStyleCnt="5">
        <dgm:presLayoutVars>
          <dgm:chMax val="0"/>
          <dgm:bulletEnabled val="1"/>
        </dgm:presLayoutVars>
      </dgm:prSet>
      <dgm:spPr/>
    </dgm:pt>
  </dgm:ptLst>
  <dgm:cxnLst>
    <dgm:cxn modelId="{2D4A5B19-4BCB-4015-9886-7DFB1710B49A}" type="presOf" srcId="{59FBCBE4-18EB-44C0-9A50-A4455EAEC711}" destId="{0A30B637-89E8-44CF-B38D-123AB5B8684B}" srcOrd="0" destOrd="0" presId="urn:microsoft.com/office/officeart/2005/8/layout/vList2"/>
    <dgm:cxn modelId="{E9A11779-1732-462A-A3BE-569DA030EAA1}" type="presOf" srcId="{C6A4AD20-1F35-490E-A6AF-3B7D2F175F6C}" destId="{4A645EB6-A5B9-478A-856C-1E605F331F7D}" srcOrd="0" destOrd="0" presId="urn:microsoft.com/office/officeart/2005/8/layout/vList2"/>
    <dgm:cxn modelId="{57E32C86-F48E-4146-A41B-77EBECB92319}" type="presOf" srcId="{3B9BD61A-18D6-4955-B048-CAE1EC50D381}" destId="{D1355E51-D746-4350-AE33-DF764DEBDBCB}" srcOrd="0" destOrd="0" presId="urn:microsoft.com/office/officeart/2005/8/layout/vList2"/>
    <dgm:cxn modelId="{9FDF088D-4CA3-4D74-BAF5-49CDF1237304}" srcId="{57B2977B-69E2-4424-B59F-EA2C6D712E44}" destId="{C6A4AD20-1F35-490E-A6AF-3B7D2F175F6C}" srcOrd="3" destOrd="0" parTransId="{CC1FD53E-CB38-4E95-9A80-8BF3B99E4686}" sibTransId="{88E4A664-E195-4761-BBFB-C89525338EB3}"/>
    <dgm:cxn modelId="{068DD490-99BA-45C7-8AD1-85C5F44393A6}" type="presOf" srcId="{B9F0B877-B9B0-48C8-9291-53A75A1B66E7}" destId="{923425E8-6D43-4599-9409-78A86818BB3D}" srcOrd="0" destOrd="0" presId="urn:microsoft.com/office/officeart/2005/8/layout/vList2"/>
    <dgm:cxn modelId="{28FF7DB8-B5F9-47BD-B04D-F5EC9382CA31}" type="presOf" srcId="{15E53173-3732-480D-B80E-04A1425DE1B3}" destId="{94595953-DA90-48F9-8618-AFE77E54F3E5}" srcOrd="0" destOrd="0" presId="urn:microsoft.com/office/officeart/2005/8/layout/vList2"/>
    <dgm:cxn modelId="{E3EEB7C3-DBDB-436B-8FFF-9F87D45FBF2C}" srcId="{57B2977B-69E2-4424-B59F-EA2C6D712E44}" destId="{B9F0B877-B9B0-48C8-9291-53A75A1B66E7}" srcOrd="1" destOrd="0" parTransId="{E8FA3842-2B42-44F6-8705-A153D492B658}" sibTransId="{08E5084B-F3DA-4EF1-BCC1-273ED296AC0E}"/>
    <dgm:cxn modelId="{4BD8BFDB-F14F-4484-B528-075A2A94470F}" srcId="{57B2977B-69E2-4424-B59F-EA2C6D712E44}" destId="{3B9BD61A-18D6-4955-B048-CAE1EC50D381}" srcOrd="0" destOrd="0" parTransId="{3700A60A-142F-4748-B7EE-529981DD79C0}" sibTransId="{9364C289-5187-4991-B9B6-425DDE6004DC}"/>
    <dgm:cxn modelId="{427873DF-00C9-4D05-8B7D-E474A71699F5}" srcId="{57B2977B-69E2-4424-B59F-EA2C6D712E44}" destId="{59FBCBE4-18EB-44C0-9A50-A4455EAEC711}" srcOrd="2" destOrd="0" parTransId="{ED50FE02-B2A0-416E-8BC8-604CCBAA737F}" sibTransId="{48ED5691-BFCA-479C-9F99-E424F7F95982}"/>
    <dgm:cxn modelId="{BE000FED-0F35-46F4-B69E-93118209F168}" srcId="{57B2977B-69E2-4424-B59F-EA2C6D712E44}" destId="{15E53173-3732-480D-B80E-04A1425DE1B3}" srcOrd="4" destOrd="0" parTransId="{3EC77517-6C8F-4C45-9721-D1843A372688}" sibTransId="{B0013E5D-818C-48B1-975B-78BDAECDFC02}"/>
    <dgm:cxn modelId="{2CF4F9F8-EDDD-46E7-9F5E-F3D05A194167}" type="presOf" srcId="{57B2977B-69E2-4424-B59F-EA2C6D712E44}" destId="{C3D3DF82-FDB5-409E-B962-228721DA59E5}" srcOrd="0" destOrd="0" presId="urn:microsoft.com/office/officeart/2005/8/layout/vList2"/>
    <dgm:cxn modelId="{3EEA8283-51EB-48FE-93A9-36A78ABBD59C}" type="presParOf" srcId="{C3D3DF82-FDB5-409E-B962-228721DA59E5}" destId="{D1355E51-D746-4350-AE33-DF764DEBDBCB}" srcOrd="0" destOrd="0" presId="urn:microsoft.com/office/officeart/2005/8/layout/vList2"/>
    <dgm:cxn modelId="{6E70ECC5-B892-4225-A461-07D2FC039163}" type="presParOf" srcId="{C3D3DF82-FDB5-409E-B962-228721DA59E5}" destId="{6B715E07-459C-494E-9824-53C117322153}" srcOrd="1" destOrd="0" presId="urn:microsoft.com/office/officeart/2005/8/layout/vList2"/>
    <dgm:cxn modelId="{110CAE44-8C7C-42EB-A270-0DDE9D2C8D6F}" type="presParOf" srcId="{C3D3DF82-FDB5-409E-B962-228721DA59E5}" destId="{923425E8-6D43-4599-9409-78A86818BB3D}" srcOrd="2" destOrd="0" presId="urn:microsoft.com/office/officeart/2005/8/layout/vList2"/>
    <dgm:cxn modelId="{0F492334-2CBD-4C4E-8EC8-679F2BB1E89B}" type="presParOf" srcId="{C3D3DF82-FDB5-409E-B962-228721DA59E5}" destId="{4894C2A5-D46D-459F-905D-DBFD597B1394}" srcOrd="3" destOrd="0" presId="urn:microsoft.com/office/officeart/2005/8/layout/vList2"/>
    <dgm:cxn modelId="{DB77483D-BEC0-47E5-AC33-F9BE08F84742}" type="presParOf" srcId="{C3D3DF82-FDB5-409E-B962-228721DA59E5}" destId="{0A30B637-89E8-44CF-B38D-123AB5B8684B}" srcOrd="4" destOrd="0" presId="urn:microsoft.com/office/officeart/2005/8/layout/vList2"/>
    <dgm:cxn modelId="{13C090D6-5FD7-41C5-BAF6-A46315F4E747}" type="presParOf" srcId="{C3D3DF82-FDB5-409E-B962-228721DA59E5}" destId="{F36C73A7-9BC9-406A-A8D3-A237331399D1}" srcOrd="5" destOrd="0" presId="urn:microsoft.com/office/officeart/2005/8/layout/vList2"/>
    <dgm:cxn modelId="{82AFCD2A-FECA-44B3-AAE8-FCFB920D291D}" type="presParOf" srcId="{C3D3DF82-FDB5-409E-B962-228721DA59E5}" destId="{4A645EB6-A5B9-478A-856C-1E605F331F7D}" srcOrd="6" destOrd="0" presId="urn:microsoft.com/office/officeart/2005/8/layout/vList2"/>
    <dgm:cxn modelId="{3B2270C7-D36D-4D17-989A-B312324A618F}" type="presParOf" srcId="{C3D3DF82-FDB5-409E-B962-228721DA59E5}" destId="{059696AC-2145-47BA-8820-D1192540B315}" srcOrd="7" destOrd="0" presId="urn:microsoft.com/office/officeart/2005/8/layout/vList2"/>
    <dgm:cxn modelId="{E3166481-C0E3-456E-A908-BB33D0760064}" type="presParOf" srcId="{C3D3DF82-FDB5-409E-B962-228721DA59E5}" destId="{94595953-DA90-48F9-8618-AFE77E54F3E5}"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7CE7E2B-3BFC-4440-9F68-D5106B1C2049}"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99C7A35A-6C59-4433-9201-8C1936AA2104}">
      <dgm:prSet/>
      <dgm:spPr>
        <a:solidFill>
          <a:schemeClr val="tx2">
            <a:lumMod val="25000"/>
            <a:lumOff val="75000"/>
          </a:schemeClr>
        </a:solidFill>
      </dgm:spPr>
      <dgm:t>
        <a:bodyPr/>
        <a:lstStyle/>
        <a:p>
          <a:r>
            <a:rPr lang="en-GB">
              <a:hlinkClick xmlns:r="http://schemas.openxmlformats.org/officeDocument/2006/relationships" r:id="rId1"/>
            </a:rPr>
            <a:t>library@aub.ac.uk</a:t>
          </a:r>
          <a:endParaRPr lang="en-US"/>
        </a:p>
      </dgm:t>
    </dgm:pt>
    <dgm:pt modelId="{20D56D8A-23B2-43C0-9ED8-74D38C21A853}" type="parTrans" cxnId="{4F9C14E2-EFA7-4D5B-8AB7-C5A014EE2E6C}">
      <dgm:prSet/>
      <dgm:spPr/>
      <dgm:t>
        <a:bodyPr/>
        <a:lstStyle/>
        <a:p>
          <a:endParaRPr lang="en-US"/>
        </a:p>
      </dgm:t>
    </dgm:pt>
    <dgm:pt modelId="{BA705995-AFA0-42AD-936F-A605EA096386}" type="sibTrans" cxnId="{4F9C14E2-EFA7-4D5B-8AB7-C5A014EE2E6C}">
      <dgm:prSet/>
      <dgm:spPr/>
      <dgm:t>
        <a:bodyPr/>
        <a:lstStyle/>
        <a:p>
          <a:endParaRPr lang="en-US"/>
        </a:p>
      </dgm:t>
    </dgm:pt>
    <dgm:pt modelId="{2DFDCE7C-BE8A-44A5-BEC0-5D991CF9C5F5}">
      <dgm:prSet/>
      <dgm:spPr>
        <a:solidFill>
          <a:schemeClr val="tx2">
            <a:lumMod val="50000"/>
            <a:lumOff val="50000"/>
          </a:schemeClr>
        </a:solidFill>
      </dgm:spPr>
      <dgm:t>
        <a:bodyPr/>
        <a:lstStyle/>
        <a:p>
          <a:r>
            <a:rPr lang="en-GB"/>
            <a:t>aub.ac.uk/library</a:t>
          </a:r>
          <a:endParaRPr lang="en-US"/>
        </a:p>
      </dgm:t>
    </dgm:pt>
    <dgm:pt modelId="{875E6FB9-4419-42BA-AF5D-E97018405982}" type="parTrans" cxnId="{F411FFAA-4893-44E1-AEF0-A8FC103F23A8}">
      <dgm:prSet/>
      <dgm:spPr/>
      <dgm:t>
        <a:bodyPr/>
        <a:lstStyle/>
        <a:p>
          <a:endParaRPr lang="en-US"/>
        </a:p>
      </dgm:t>
    </dgm:pt>
    <dgm:pt modelId="{A67548A7-5548-4A84-90FF-CF3CA62CE1B8}" type="sibTrans" cxnId="{F411FFAA-4893-44E1-AEF0-A8FC103F23A8}">
      <dgm:prSet/>
      <dgm:spPr/>
      <dgm:t>
        <a:bodyPr/>
        <a:lstStyle/>
        <a:p>
          <a:endParaRPr lang="en-US"/>
        </a:p>
      </dgm:t>
    </dgm:pt>
    <dgm:pt modelId="{B9B325B6-34E2-4A74-8F55-EFBACE9D10E3}">
      <dgm:prSet/>
      <dgm:spPr/>
      <dgm:t>
        <a:bodyPr/>
        <a:lstStyle/>
        <a:p>
          <a:r>
            <a:rPr lang="en-GB"/>
            <a:t>Instagram -  aublibrary  </a:t>
          </a:r>
          <a:endParaRPr lang="en-US"/>
        </a:p>
      </dgm:t>
    </dgm:pt>
    <dgm:pt modelId="{F1F817CA-0718-4BE1-AEF9-B7C5FB407C00}" type="parTrans" cxnId="{D7FEB416-1F60-467A-9034-B071F9373DCF}">
      <dgm:prSet/>
      <dgm:spPr/>
      <dgm:t>
        <a:bodyPr/>
        <a:lstStyle/>
        <a:p>
          <a:endParaRPr lang="en-US"/>
        </a:p>
      </dgm:t>
    </dgm:pt>
    <dgm:pt modelId="{E0393ED3-4AEB-4102-828D-38B1CA616A5C}" type="sibTrans" cxnId="{D7FEB416-1F60-467A-9034-B071F9373DCF}">
      <dgm:prSet/>
      <dgm:spPr/>
      <dgm:t>
        <a:bodyPr/>
        <a:lstStyle/>
        <a:p>
          <a:endParaRPr lang="en-US"/>
        </a:p>
      </dgm:t>
    </dgm:pt>
    <dgm:pt modelId="{32C1AE24-B297-43DC-8E09-5F8670BA0F18}" type="pres">
      <dgm:prSet presAssocID="{97CE7E2B-3BFC-4440-9F68-D5106B1C2049}" presName="linear" presStyleCnt="0">
        <dgm:presLayoutVars>
          <dgm:animLvl val="lvl"/>
          <dgm:resizeHandles val="exact"/>
        </dgm:presLayoutVars>
      </dgm:prSet>
      <dgm:spPr/>
    </dgm:pt>
    <dgm:pt modelId="{A4A78D0D-BEDE-4CEC-BA5E-8C310D248653}" type="pres">
      <dgm:prSet presAssocID="{99C7A35A-6C59-4433-9201-8C1936AA2104}" presName="parentText" presStyleLbl="node1" presStyleIdx="0" presStyleCnt="3">
        <dgm:presLayoutVars>
          <dgm:chMax val="0"/>
          <dgm:bulletEnabled val="1"/>
        </dgm:presLayoutVars>
      </dgm:prSet>
      <dgm:spPr/>
    </dgm:pt>
    <dgm:pt modelId="{4D2F4D30-3664-4A9B-970C-1C23ED6BB61A}" type="pres">
      <dgm:prSet presAssocID="{BA705995-AFA0-42AD-936F-A605EA096386}" presName="spacer" presStyleCnt="0"/>
      <dgm:spPr/>
    </dgm:pt>
    <dgm:pt modelId="{B4D97297-F7BE-4F2C-A499-82379A7FA499}" type="pres">
      <dgm:prSet presAssocID="{2DFDCE7C-BE8A-44A5-BEC0-5D991CF9C5F5}" presName="parentText" presStyleLbl="node1" presStyleIdx="1" presStyleCnt="3">
        <dgm:presLayoutVars>
          <dgm:chMax val="0"/>
          <dgm:bulletEnabled val="1"/>
        </dgm:presLayoutVars>
      </dgm:prSet>
      <dgm:spPr/>
    </dgm:pt>
    <dgm:pt modelId="{9BF3488D-4B8B-450A-9D10-A26DF3A2012B}" type="pres">
      <dgm:prSet presAssocID="{A67548A7-5548-4A84-90FF-CF3CA62CE1B8}" presName="spacer" presStyleCnt="0"/>
      <dgm:spPr/>
    </dgm:pt>
    <dgm:pt modelId="{53B3E143-63DD-4F90-9593-1B4ACA5C5747}" type="pres">
      <dgm:prSet presAssocID="{B9B325B6-34E2-4A74-8F55-EFBACE9D10E3}" presName="parentText" presStyleLbl="node1" presStyleIdx="2" presStyleCnt="3">
        <dgm:presLayoutVars>
          <dgm:chMax val="0"/>
          <dgm:bulletEnabled val="1"/>
        </dgm:presLayoutVars>
      </dgm:prSet>
      <dgm:spPr/>
    </dgm:pt>
  </dgm:ptLst>
  <dgm:cxnLst>
    <dgm:cxn modelId="{DF96ED05-C609-4150-B64E-E8FED61C446C}" type="presOf" srcId="{99C7A35A-6C59-4433-9201-8C1936AA2104}" destId="{A4A78D0D-BEDE-4CEC-BA5E-8C310D248653}" srcOrd="0" destOrd="0" presId="urn:microsoft.com/office/officeart/2005/8/layout/vList2"/>
    <dgm:cxn modelId="{D7FEB416-1F60-467A-9034-B071F9373DCF}" srcId="{97CE7E2B-3BFC-4440-9F68-D5106B1C2049}" destId="{B9B325B6-34E2-4A74-8F55-EFBACE9D10E3}" srcOrd="2" destOrd="0" parTransId="{F1F817CA-0718-4BE1-AEF9-B7C5FB407C00}" sibTransId="{E0393ED3-4AEB-4102-828D-38B1CA616A5C}"/>
    <dgm:cxn modelId="{40EBBE28-37DD-4527-98FB-554EAFAED0F9}" type="presOf" srcId="{97CE7E2B-3BFC-4440-9F68-D5106B1C2049}" destId="{32C1AE24-B297-43DC-8E09-5F8670BA0F18}" srcOrd="0" destOrd="0" presId="urn:microsoft.com/office/officeart/2005/8/layout/vList2"/>
    <dgm:cxn modelId="{2A1DE74F-24E9-4884-9FD9-D2218C65F5AF}" type="presOf" srcId="{B9B325B6-34E2-4A74-8F55-EFBACE9D10E3}" destId="{53B3E143-63DD-4F90-9593-1B4ACA5C5747}" srcOrd="0" destOrd="0" presId="urn:microsoft.com/office/officeart/2005/8/layout/vList2"/>
    <dgm:cxn modelId="{F411FFAA-4893-44E1-AEF0-A8FC103F23A8}" srcId="{97CE7E2B-3BFC-4440-9F68-D5106B1C2049}" destId="{2DFDCE7C-BE8A-44A5-BEC0-5D991CF9C5F5}" srcOrd="1" destOrd="0" parTransId="{875E6FB9-4419-42BA-AF5D-E97018405982}" sibTransId="{A67548A7-5548-4A84-90FF-CF3CA62CE1B8}"/>
    <dgm:cxn modelId="{2007A8C5-1118-4CB4-9844-EF2B56D3FBC1}" type="presOf" srcId="{2DFDCE7C-BE8A-44A5-BEC0-5D991CF9C5F5}" destId="{B4D97297-F7BE-4F2C-A499-82379A7FA499}" srcOrd="0" destOrd="0" presId="urn:microsoft.com/office/officeart/2005/8/layout/vList2"/>
    <dgm:cxn modelId="{4F9C14E2-EFA7-4D5B-8AB7-C5A014EE2E6C}" srcId="{97CE7E2B-3BFC-4440-9F68-D5106B1C2049}" destId="{99C7A35A-6C59-4433-9201-8C1936AA2104}" srcOrd="0" destOrd="0" parTransId="{20D56D8A-23B2-43C0-9ED8-74D38C21A853}" sibTransId="{BA705995-AFA0-42AD-936F-A605EA096386}"/>
    <dgm:cxn modelId="{939F8659-8BC3-4421-ACDB-05AB7671D877}" type="presParOf" srcId="{32C1AE24-B297-43DC-8E09-5F8670BA0F18}" destId="{A4A78D0D-BEDE-4CEC-BA5E-8C310D248653}" srcOrd="0" destOrd="0" presId="urn:microsoft.com/office/officeart/2005/8/layout/vList2"/>
    <dgm:cxn modelId="{B55979A4-3CF0-42B5-9FF0-EA34F4432954}" type="presParOf" srcId="{32C1AE24-B297-43DC-8E09-5F8670BA0F18}" destId="{4D2F4D30-3664-4A9B-970C-1C23ED6BB61A}" srcOrd="1" destOrd="0" presId="urn:microsoft.com/office/officeart/2005/8/layout/vList2"/>
    <dgm:cxn modelId="{FD548807-F22A-46A5-984A-923DB6AF347E}" type="presParOf" srcId="{32C1AE24-B297-43DC-8E09-5F8670BA0F18}" destId="{B4D97297-F7BE-4F2C-A499-82379A7FA499}" srcOrd="2" destOrd="0" presId="urn:microsoft.com/office/officeart/2005/8/layout/vList2"/>
    <dgm:cxn modelId="{9C34AF22-BA5E-4A62-A901-D035D47A9F2F}" type="presParOf" srcId="{32C1AE24-B297-43DC-8E09-5F8670BA0F18}" destId="{9BF3488D-4B8B-450A-9D10-A26DF3A2012B}" srcOrd="3" destOrd="0" presId="urn:microsoft.com/office/officeart/2005/8/layout/vList2"/>
    <dgm:cxn modelId="{74FDEA30-3BD3-4C46-9C63-B420ED5F756B}" type="presParOf" srcId="{32C1AE24-B297-43DC-8E09-5F8670BA0F18}" destId="{53B3E143-63DD-4F90-9593-1B4ACA5C5747}"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355E51-D746-4350-AE33-DF764DEBDBCB}">
      <dsp:nvSpPr>
        <dsp:cNvPr id="0" name=""/>
        <dsp:cNvSpPr/>
      </dsp:nvSpPr>
      <dsp:spPr>
        <a:xfrm>
          <a:off x="0" y="542398"/>
          <a:ext cx="6316266" cy="128663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a:t>Monday to Friday 8.30am - 5pm Library staff available. </a:t>
          </a:r>
          <a:endParaRPr lang="en-US" sz="2300" kern="1200"/>
        </a:p>
      </dsp:txBody>
      <dsp:txXfrm>
        <a:off x="62808" y="605206"/>
        <a:ext cx="6190650" cy="1161018"/>
      </dsp:txXfrm>
    </dsp:sp>
    <dsp:sp modelId="{923425E8-6D43-4599-9409-78A86818BB3D}">
      <dsp:nvSpPr>
        <dsp:cNvPr id="0" name=""/>
        <dsp:cNvSpPr/>
      </dsp:nvSpPr>
      <dsp:spPr>
        <a:xfrm>
          <a:off x="0" y="1895272"/>
          <a:ext cx="6316266" cy="1286634"/>
        </a:xfrm>
        <a:prstGeom prst="roundRect">
          <a:avLst/>
        </a:prstGeom>
        <a:solidFill>
          <a:schemeClr val="accent2">
            <a:hueOff val="746111"/>
            <a:satOff val="-119"/>
            <a:lumOff val="343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b="1" kern="1200"/>
            <a:t>Self service with a Security guard</a:t>
          </a:r>
          <a:r>
            <a:rPr lang="en-GB" sz="2300" kern="1200"/>
            <a:t>. Monday to Friday 5pm – 9pm, Saturday and Sunday 9am – 4pm</a:t>
          </a:r>
          <a:endParaRPr lang="en-US" sz="2300" kern="1200"/>
        </a:p>
      </dsp:txBody>
      <dsp:txXfrm>
        <a:off x="62808" y="1958080"/>
        <a:ext cx="6190650" cy="1161018"/>
      </dsp:txXfrm>
    </dsp:sp>
    <dsp:sp modelId="{4A645EB6-A5B9-478A-856C-1E605F331F7D}">
      <dsp:nvSpPr>
        <dsp:cNvPr id="0" name=""/>
        <dsp:cNvSpPr/>
      </dsp:nvSpPr>
      <dsp:spPr>
        <a:xfrm>
          <a:off x="0" y="3248147"/>
          <a:ext cx="6316266" cy="1286634"/>
        </a:xfrm>
        <a:prstGeom prst="roundRect">
          <a:avLst/>
        </a:prstGeom>
        <a:solidFill>
          <a:schemeClr val="accent2">
            <a:hueOff val="1492222"/>
            <a:satOff val="-239"/>
            <a:lumOff val="68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a:t>You will need to bring your AUB ID card and know your Library PIN to be able to borrow items during evenings and weekends. </a:t>
          </a:r>
          <a:endParaRPr lang="en-US" sz="2300" kern="1200"/>
        </a:p>
      </dsp:txBody>
      <dsp:txXfrm>
        <a:off x="62808" y="3310955"/>
        <a:ext cx="6190650" cy="11610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377752-265C-4D0A-9266-4085F89FD4C8}">
      <dsp:nvSpPr>
        <dsp:cNvPr id="0" name=""/>
        <dsp:cNvSpPr/>
      </dsp:nvSpPr>
      <dsp:spPr>
        <a:xfrm>
          <a:off x="788029" y="675"/>
          <a:ext cx="1799930" cy="1079958"/>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Print and online</a:t>
          </a:r>
        </a:p>
      </dsp:txBody>
      <dsp:txXfrm>
        <a:off x="788029" y="675"/>
        <a:ext cx="1799930" cy="1079958"/>
      </dsp:txXfrm>
    </dsp:sp>
    <dsp:sp modelId="{BE787CE7-CAD4-4932-9250-9E548B935643}">
      <dsp:nvSpPr>
        <dsp:cNvPr id="0" name=""/>
        <dsp:cNvSpPr/>
      </dsp:nvSpPr>
      <dsp:spPr>
        <a:xfrm>
          <a:off x="2767952" y="675"/>
          <a:ext cx="1799930" cy="1079958"/>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Books</a:t>
          </a:r>
        </a:p>
      </dsp:txBody>
      <dsp:txXfrm>
        <a:off x="2767952" y="675"/>
        <a:ext cx="1799930" cy="1079958"/>
      </dsp:txXfrm>
    </dsp:sp>
    <dsp:sp modelId="{93315AAC-855A-4BC5-B273-C7CAC9077736}">
      <dsp:nvSpPr>
        <dsp:cNvPr id="0" name=""/>
        <dsp:cNvSpPr/>
      </dsp:nvSpPr>
      <dsp:spPr>
        <a:xfrm>
          <a:off x="4747875" y="675"/>
          <a:ext cx="1799930" cy="1079958"/>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Journals (academic, research, professional and consumer) </a:t>
          </a:r>
        </a:p>
      </dsp:txBody>
      <dsp:txXfrm>
        <a:off x="4747875" y="675"/>
        <a:ext cx="1799930" cy="1079958"/>
      </dsp:txXfrm>
    </dsp:sp>
    <dsp:sp modelId="{E3F58616-98F7-412A-8269-5DE586963F0F}">
      <dsp:nvSpPr>
        <dsp:cNvPr id="0" name=""/>
        <dsp:cNvSpPr/>
      </dsp:nvSpPr>
      <dsp:spPr>
        <a:xfrm>
          <a:off x="788029" y="1260626"/>
          <a:ext cx="1799930" cy="1079958"/>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Newspapers (online only)</a:t>
          </a:r>
        </a:p>
      </dsp:txBody>
      <dsp:txXfrm>
        <a:off x="788029" y="1260626"/>
        <a:ext cx="1799930" cy="1079958"/>
      </dsp:txXfrm>
    </dsp:sp>
    <dsp:sp modelId="{B65F2EC2-8FF7-4FE3-BD1D-936086EB45C0}">
      <dsp:nvSpPr>
        <dsp:cNvPr id="0" name=""/>
        <dsp:cNvSpPr/>
      </dsp:nvSpPr>
      <dsp:spPr>
        <a:xfrm>
          <a:off x="2767952" y="1260626"/>
          <a:ext cx="1799930" cy="1079958"/>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DVDs, Blu-ray, Streaming media </a:t>
          </a:r>
        </a:p>
      </dsp:txBody>
      <dsp:txXfrm>
        <a:off x="2767952" y="1260626"/>
        <a:ext cx="1799930" cy="1079958"/>
      </dsp:txXfrm>
    </dsp:sp>
    <dsp:sp modelId="{905E83EE-7DF3-4AFC-94C7-3088C98CAA9A}">
      <dsp:nvSpPr>
        <dsp:cNvPr id="0" name=""/>
        <dsp:cNvSpPr/>
      </dsp:nvSpPr>
      <dsp:spPr>
        <a:xfrm>
          <a:off x="4747875" y="1260626"/>
          <a:ext cx="1799930" cy="1079958"/>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Audio (Radio, plays, poetry readings, interviews, sounds, accents)</a:t>
          </a:r>
        </a:p>
      </dsp:txBody>
      <dsp:txXfrm>
        <a:off x="4747875" y="1260626"/>
        <a:ext cx="1799930" cy="1079958"/>
      </dsp:txXfrm>
    </dsp:sp>
    <dsp:sp modelId="{A237DD2F-A56F-4598-9680-B90AFF8B2F34}">
      <dsp:nvSpPr>
        <dsp:cNvPr id="0" name=""/>
        <dsp:cNvSpPr/>
      </dsp:nvSpPr>
      <dsp:spPr>
        <a:xfrm>
          <a:off x="788029" y="2520578"/>
          <a:ext cx="1799930" cy="1079958"/>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Materials library </a:t>
          </a:r>
        </a:p>
      </dsp:txBody>
      <dsp:txXfrm>
        <a:off x="788029" y="2520578"/>
        <a:ext cx="1799930" cy="1079958"/>
      </dsp:txXfrm>
    </dsp:sp>
    <dsp:sp modelId="{51C9F4C4-5A07-489E-B037-06E2D54EA94C}">
      <dsp:nvSpPr>
        <dsp:cNvPr id="0" name=""/>
        <dsp:cNvSpPr/>
      </dsp:nvSpPr>
      <dsp:spPr>
        <a:xfrm>
          <a:off x="2767952" y="2520578"/>
          <a:ext cx="1799930" cy="1079958"/>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Artist’s books and Zines</a:t>
          </a:r>
        </a:p>
      </dsp:txBody>
      <dsp:txXfrm>
        <a:off x="2767952" y="2520578"/>
        <a:ext cx="1799930" cy="1079958"/>
      </dsp:txXfrm>
    </dsp:sp>
    <dsp:sp modelId="{9F1BB03A-171C-42DC-999D-F282CAE08186}">
      <dsp:nvSpPr>
        <dsp:cNvPr id="0" name=""/>
        <dsp:cNvSpPr/>
      </dsp:nvSpPr>
      <dsp:spPr>
        <a:xfrm>
          <a:off x="4747875" y="2520578"/>
          <a:ext cx="1799930" cy="1079958"/>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Online specialist databases </a:t>
          </a:r>
        </a:p>
      </dsp:txBody>
      <dsp:txXfrm>
        <a:off x="4747875" y="2520578"/>
        <a:ext cx="1799930" cy="10799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355E51-D746-4350-AE33-DF764DEBDBCB}">
      <dsp:nvSpPr>
        <dsp:cNvPr id="0" name=""/>
        <dsp:cNvSpPr/>
      </dsp:nvSpPr>
      <dsp:spPr>
        <a:xfrm>
          <a:off x="0" y="479251"/>
          <a:ext cx="6316266" cy="784567"/>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a:t>Print and online collections includes material to support staff. Subject pages for Academic staff for teaching and research</a:t>
          </a:r>
          <a:endParaRPr lang="en-US" sz="1700" kern="1200"/>
        </a:p>
      </dsp:txBody>
      <dsp:txXfrm>
        <a:off x="38299" y="517550"/>
        <a:ext cx="6239668" cy="707969"/>
      </dsp:txXfrm>
    </dsp:sp>
    <dsp:sp modelId="{923425E8-6D43-4599-9409-78A86818BB3D}">
      <dsp:nvSpPr>
        <dsp:cNvPr id="0" name=""/>
        <dsp:cNvSpPr/>
      </dsp:nvSpPr>
      <dsp:spPr>
        <a:xfrm>
          <a:off x="0" y="1312779"/>
          <a:ext cx="6316266" cy="784567"/>
        </a:xfrm>
        <a:prstGeom prst="roundRect">
          <a:avLst/>
        </a:prstGeom>
        <a:solidFill>
          <a:schemeClr val="accent2">
            <a:hueOff val="373055"/>
            <a:satOff val="-60"/>
            <a:lumOff val="17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b="1" kern="1200"/>
            <a:t>Inter Library loans / Purchase. We may not have it but we can often get it for you. </a:t>
          </a:r>
          <a:endParaRPr lang="en-US" sz="1700" kern="1200"/>
        </a:p>
      </dsp:txBody>
      <dsp:txXfrm>
        <a:off x="38299" y="1351078"/>
        <a:ext cx="6239668" cy="707969"/>
      </dsp:txXfrm>
    </dsp:sp>
    <dsp:sp modelId="{0A30B637-89E8-44CF-B38D-123AB5B8684B}">
      <dsp:nvSpPr>
        <dsp:cNvPr id="0" name=""/>
        <dsp:cNvSpPr/>
      </dsp:nvSpPr>
      <dsp:spPr>
        <a:xfrm>
          <a:off x="0" y="2146306"/>
          <a:ext cx="6316266" cy="784567"/>
        </a:xfrm>
        <a:prstGeom prst="roundRect">
          <a:avLst/>
        </a:prstGeom>
        <a:solidFill>
          <a:schemeClr val="accent2">
            <a:hueOff val="746111"/>
            <a:satOff val="-119"/>
            <a:lumOff val="343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a:t>1 to 1 with a Subject Librarian to look at relevant resources</a:t>
          </a:r>
        </a:p>
      </dsp:txBody>
      <dsp:txXfrm>
        <a:off x="38299" y="2184605"/>
        <a:ext cx="6239668" cy="707969"/>
      </dsp:txXfrm>
    </dsp:sp>
    <dsp:sp modelId="{4A645EB6-A5B9-478A-856C-1E605F331F7D}">
      <dsp:nvSpPr>
        <dsp:cNvPr id="0" name=""/>
        <dsp:cNvSpPr/>
      </dsp:nvSpPr>
      <dsp:spPr>
        <a:xfrm>
          <a:off x="0" y="2979833"/>
          <a:ext cx="6316266" cy="784567"/>
        </a:xfrm>
        <a:prstGeom prst="roundRect">
          <a:avLst/>
        </a:prstGeom>
        <a:solidFill>
          <a:schemeClr val="accent2">
            <a:hueOff val="1119166"/>
            <a:satOff val="-179"/>
            <a:lumOff val="514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Inspiration and ideas for practice based research: materials samples, visual research, artist’s books and zines. </a:t>
          </a:r>
        </a:p>
      </dsp:txBody>
      <dsp:txXfrm>
        <a:off x="38299" y="3018132"/>
        <a:ext cx="6239668" cy="707969"/>
      </dsp:txXfrm>
    </dsp:sp>
    <dsp:sp modelId="{94595953-DA90-48F9-8618-AFE77E54F3E5}">
      <dsp:nvSpPr>
        <dsp:cNvPr id="0" name=""/>
        <dsp:cNvSpPr/>
      </dsp:nvSpPr>
      <dsp:spPr>
        <a:xfrm>
          <a:off x="0" y="3813360"/>
          <a:ext cx="6316266" cy="784567"/>
        </a:xfrm>
        <a:prstGeom prst="roundRect">
          <a:avLst/>
        </a:prstGeom>
        <a:solidFill>
          <a:schemeClr val="accent2">
            <a:hueOff val="1492222"/>
            <a:satOff val="-239"/>
            <a:lumOff val="68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err="1"/>
            <a:t>Sconul</a:t>
          </a:r>
          <a:r>
            <a:rPr lang="en-GB" sz="1700" kern="1200"/>
            <a:t> Access – membership of other libraries</a:t>
          </a:r>
        </a:p>
        <a:p>
          <a:pPr marL="0" lvl="0" indent="0" algn="l" defTabSz="755650">
            <a:lnSpc>
              <a:spcPct val="90000"/>
            </a:lnSpc>
            <a:spcBef>
              <a:spcPct val="0"/>
            </a:spcBef>
            <a:spcAft>
              <a:spcPct val="35000"/>
            </a:spcAft>
            <a:buNone/>
          </a:pPr>
          <a:r>
            <a:rPr lang="en-GB" sz="1700" kern="1200"/>
            <a:t>Bournemouth University Library</a:t>
          </a:r>
        </a:p>
      </dsp:txBody>
      <dsp:txXfrm>
        <a:off x="38299" y="3851659"/>
        <a:ext cx="6239668" cy="70796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A78D0D-BEDE-4CEC-BA5E-8C310D248653}">
      <dsp:nvSpPr>
        <dsp:cNvPr id="0" name=""/>
        <dsp:cNvSpPr/>
      </dsp:nvSpPr>
      <dsp:spPr>
        <a:xfrm>
          <a:off x="0" y="828859"/>
          <a:ext cx="6316266" cy="1055340"/>
        </a:xfrm>
        <a:prstGeom prst="roundRect">
          <a:avLst/>
        </a:prstGeom>
        <a:solidFill>
          <a:schemeClr val="tx2">
            <a:lumMod val="25000"/>
            <a:lumOff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GB" sz="4400" kern="1200">
              <a:hlinkClick xmlns:r="http://schemas.openxmlformats.org/officeDocument/2006/relationships" r:id="rId1"/>
            </a:rPr>
            <a:t>library@aub.ac.uk</a:t>
          </a:r>
          <a:endParaRPr lang="en-US" sz="4400" kern="1200"/>
        </a:p>
      </dsp:txBody>
      <dsp:txXfrm>
        <a:off x="51517" y="880376"/>
        <a:ext cx="6213232" cy="952306"/>
      </dsp:txXfrm>
    </dsp:sp>
    <dsp:sp modelId="{B4D97297-F7BE-4F2C-A499-82379A7FA499}">
      <dsp:nvSpPr>
        <dsp:cNvPr id="0" name=""/>
        <dsp:cNvSpPr/>
      </dsp:nvSpPr>
      <dsp:spPr>
        <a:xfrm>
          <a:off x="0" y="2010919"/>
          <a:ext cx="6316266" cy="1055340"/>
        </a:xfrm>
        <a:prstGeom prst="roundRect">
          <a:avLst/>
        </a:prstGeom>
        <a:solidFill>
          <a:schemeClr val="tx2">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GB" sz="4400" kern="1200"/>
            <a:t>aub.ac.uk/library</a:t>
          </a:r>
          <a:endParaRPr lang="en-US" sz="4400" kern="1200"/>
        </a:p>
      </dsp:txBody>
      <dsp:txXfrm>
        <a:off x="51517" y="2062436"/>
        <a:ext cx="6213232" cy="952306"/>
      </dsp:txXfrm>
    </dsp:sp>
    <dsp:sp modelId="{53B3E143-63DD-4F90-9593-1B4ACA5C5747}">
      <dsp:nvSpPr>
        <dsp:cNvPr id="0" name=""/>
        <dsp:cNvSpPr/>
      </dsp:nvSpPr>
      <dsp:spPr>
        <a:xfrm>
          <a:off x="0" y="3192980"/>
          <a:ext cx="6316266" cy="1055340"/>
        </a:xfrm>
        <a:prstGeom prst="roundRect">
          <a:avLst/>
        </a:prstGeom>
        <a:solidFill>
          <a:schemeClr val="accent2">
            <a:hueOff val="1492222"/>
            <a:satOff val="-239"/>
            <a:lumOff val="68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GB" sz="4400" kern="1200"/>
            <a:t>Instagram -  aublibrary  </a:t>
          </a:r>
          <a:endParaRPr lang="en-US" sz="4400" kern="1200"/>
        </a:p>
      </dsp:txBody>
      <dsp:txXfrm>
        <a:off x="51517" y="3244497"/>
        <a:ext cx="6213232" cy="95230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4" name="Shape 94"/>
          <p:cNvSpPr>
            <a:spLocks noGrp="1" noRot="1" noChangeAspect="1"/>
          </p:cNvSpPr>
          <p:nvPr>
            <p:ph type="sldImg"/>
          </p:nvPr>
        </p:nvSpPr>
        <p:spPr>
          <a:xfrm>
            <a:off x="1143000" y="685800"/>
            <a:ext cx="4572000" cy="3429000"/>
          </a:xfrm>
          <a:prstGeom prst="rect">
            <a:avLst/>
          </a:prstGeom>
        </p:spPr>
        <p:txBody>
          <a:bodyPr/>
          <a:lstStyle/>
          <a:p>
            <a:endParaRPr/>
          </a:p>
        </p:txBody>
      </p:sp>
      <p:sp>
        <p:nvSpPr>
          <p:cNvPr id="95" name="Shape 95"/>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880020495"/>
      </p:ext>
    </p:extLst>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B1C1719-69A7-460A-B0A0-FEE59ADE48E2}" type="slidenum">
              <a:rPr lang="en-GB" smtClean="0"/>
              <a:t>28</a:t>
            </a:fld>
            <a:endParaRPr lang="en-GB"/>
          </a:p>
        </p:txBody>
      </p:sp>
    </p:spTree>
    <p:extLst>
      <p:ext uri="{BB962C8B-B14F-4D97-AF65-F5344CB8AC3E}">
        <p14:creationId xmlns:p14="http://schemas.microsoft.com/office/powerpoint/2010/main" val="31900746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074367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364365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a:t>Health and safety induction training for new employees. </a:t>
            </a:r>
          </a:p>
        </p:txBody>
      </p:sp>
    </p:spTree>
    <p:extLst>
      <p:ext uri="{BB962C8B-B14F-4D97-AF65-F5344CB8AC3E}">
        <p14:creationId xmlns:p14="http://schemas.microsoft.com/office/powerpoint/2010/main" val="27716961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a:t>This short presentation will cover your daily occupational health and safety support here at AUB plus some useful information for you to know when you are on or off campus.</a:t>
            </a:r>
          </a:p>
          <a:p>
            <a:endParaRPr lang="en-GB"/>
          </a:p>
        </p:txBody>
      </p:sp>
    </p:spTree>
    <p:extLst>
      <p:ext uri="{BB962C8B-B14F-4D97-AF65-F5344CB8AC3E}">
        <p14:creationId xmlns:p14="http://schemas.microsoft.com/office/powerpoint/2010/main" val="2763508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a:t>My name is Jim Pritlove and I’m the University’s competent health and safety person. My role here is to ensure we at AUB are proactive in safety management and feel empowered to look after each other in the workplace. Safety is an ethical responsibility. We advocate a culture in which we continually try to harness a communal social responsibility without using enforcement or rigid regulatory behaviours. Ultimately, our goal is to encourage creativity within a safe learning environment.</a:t>
            </a:r>
          </a:p>
          <a:p>
            <a:endParaRPr lang="en-GB"/>
          </a:p>
        </p:txBody>
      </p:sp>
    </p:spTree>
    <p:extLst>
      <p:ext uri="{BB962C8B-B14F-4D97-AF65-F5344CB8AC3E}">
        <p14:creationId xmlns:p14="http://schemas.microsoft.com/office/powerpoint/2010/main" val="34776136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a:t>The AUB Health and Safety intranet page will hold all the health and safety information you’ll need to know during your daily activities.</a:t>
            </a:r>
          </a:p>
          <a:p>
            <a:endParaRPr lang="en-GB"/>
          </a:p>
          <a:p>
            <a:r>
              <a:rPr lang="en-GB"/>
              <a:t>The webpage contains a number of quick access options in case you have to report an accident or an incident, or in need of a first aider. You can also sign in to your EcoOnline account health and safety management platform.</a:t>
            </a:r>
          </a:p>
        </p:txBody>
      </p:sp>
    </p:spTree>
    <p:extLst>
      <p:ext uri="{BB962C8B-B14F-4D97-AF65-F5344CB8AC3E}">
        <p14:creationId xmlns:p14="http://schemas.microsoft.com/office/powerpoint/2010/main" val="4865144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a:t>In the event of a fire or on hearing the fire alarm then it is the responsibility of members</a:t>
            </a:r>
            <a:r>
              <a:rPr lang="en-GB" baseline="0"/>
              <a:t> of staff to escort students from the building to one of the assembly points. Do not put yourselves at risk but try to reduce the effects of the fire by closing doors and windows. </a:t>
            </a:r>
            <a:r>
              <a:rPr lang="en-GB"/>
              <a:t>  </a:t>
            </a:r>
          </a:p>
        </p:txBody>
      </p:sp>
    </p:spTree>
    <p:extLst>
      <p:ext uri="{BB962C8B-B14F-4D97-AF65-F5344CB8AC3E}">
        <p14:creationId xmlns:p14="http://schemas.microsoft.com/office/powerpoint/2010/main" val="34011652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a:t>Fire Wardens are located in each building on campus and at our external sites. It is important to follow their instructions.</a:t>
            </a:r>
          </a:p>
          <a:p>
            <a:r>
              <a:rPr lang="en-GB"/>
              <a:t>If the Fire Warden in your building isn’t available Campus Service and Facilities staff members will act as Fire Wardens in support during operational hours.</a:t>
            </a:r>
          </a:p>
          <a:p>
            <a:r>
              <a:rPr lang="en-GB"/>
              <a:t>Fire Wardens will normally be identified by their high viz vests but this may not always be the case. </a:t>
            </a:r>
          </a:p>
          <a:p>
            <a:r>
              <a:rPr lang="en-GB"/>
              <a:t>A Fire Warden list for each building on campus will be available on the AUB Health and Safety intranet site under ‘Campus Fire Safety Arrangements’.</a:t>
            </a:r>
          </a:p>
          <a:p>
            <a:endParaRPr lang="en-GB"/>
          </a:p>
        </p:txBody>
      </p:sp>
    </p:spTree>
    <p:extLst>
      <p:ext uri="{BB962C8B-B14F-4D97-AF65-F5344CB8AC3E}">
        <p14:creationId xmlns:p14="http://schemas.microsoft.com/office/powerpoint/2010/main" val="33859988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a:t>Colour coded  Campus map’s showing assembly point</a:t>
            </a:r>
            <a:r>
              <a:rPr lang="en-GB" baseline="0"/>
              <a:t> locations marked in alphabetical letters A to F are located at each access and egress point on Campus.</a:t>
            </a:r>
          </a:p>
          <a:p>
            <a:r>
              <a:rPr lang="en-GB" baseline="0"/>
              <a:t>For example: Assembly point A (coloured in red) will serve the Innovation and Workshop building and West Building zones (also coloured in red). </a:t>
            </a:r>
            <a:endParaRPr lang="en-GB"/>
          </a:p>
        </p:txBody>
      </p:sp>
    </p:spTree>
    <p:extLst>
      <p:ext uri="{BB962C8B-B14F-4D97-AF65-F5344CB8AC3E}">
        <p14:creationId xmlns:p14="http://schemas.microsoft.com/office/powerpoint/2010/main" val="34615022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a:t>AUB has myriad of activities in which safe working conditions are key. The continual collection of safety data including incident reporting is fundamental to allow a more pragmatic approach to safety management.</a:t>
            </a:r>
          </a:p>
          <a:p>
            <a:r>
              <a:rPr lang="en-GB"/>
              <a:t>A report will be treated with confidence, there is a ‘Just Culture’ at AUB, and the concept is to learn from the incident in order to improve our safety systems or the ‘way we do things’. A proactive reporting approach will create greater resilience to risk within our university, this will enable us to conduct more exciting variability of work and creative activities for our staff and students.</a:t>
            </a:r>
          </a:p>
          <a:p>
            <a:endParaRPr lang="en-GB"/>
          </a:p>
        </p:txBody>
      </p:sp>
    </p:spTree>
    <p:extLst>
      <p:ext uri="{BB962C8B-B14F-4D97-AF65-F5344CB8AC3E}">
        <p14:creationId xmlns:p14="http://schemas.microsoft.com/office/powerpoint/2010/main" val="837669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B1C1719-69A7-460A-B0A0-FEE59ADE48E2}" type="slidenum">
              <a:rPr lang="en-GB" smtClean="0"/>
              <a:t>29</a:t>
            </a:fld>
            <a:endParaRPr lang="en-GB"/>
          </a:p>
        </p:txBody>
      </p:sp>
    </p:spTree>
    <p:extLst>
      <p:ext uri="{BB962C8B-B14F-4D97-AF65-F5344CB8AC3E}">
        <p14:creationId xmlns:p14="http://schemas.microsoft.com/office/powerpoint/2010/main" val="26031373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a:t>If you require a First Aider on campus or at an AUB external site then </a:t>
            </a:r>
            <a:r>
              <a:rPr lang="en-GB" baseline="0"/>
              <a:t>dial the number on the poster. </a:t>
            </a:r>
          </a:p>
          <a:p>
            <a:r>
              <a:rPr lang="en-GB" baseline="0"/>
              <a:t>The Physical First Aid number is manned 24 hours by a security team member.</a:t>
            </a:r>
          </a:p>
          <a:p>
            <a:r>
              <a:rPr lang="en-GB" baseline="0"/>
              <a:t>The security team are all qualified First Aiders. There is also a list of campus trained First Aiders at the Security office. This list will be used if the security team are unavailable.</a:t>
            </a:r>
          </a:p>
          <a:p>
            <a:r>
              <a:rPr lang="en-GB" baseline="0"/>
              <a:t>All First aid incidents must be reported to me the Health and Safety manager.</a:t>
            </a:r>
          </a:p>
          <a:p>
            <a:endParaRPr lang="en-GB" baseline="0"/>
          </a:p>
          <a:p>
            <a:r>
              <a:rPr lang="en-GB" baseline="0"/>
              <a:t>You can report the incident by using the intranet, just go to the AUB health and safety web page and click on ‘Report an incident’.</a:t>
            </a:r>
          </a:p>
        </p:txBody>
      </p:sp>
    </p:spTree>
    <p:extLst>
      <p:ext uri="{BB962C8B-B14F-4D97-AF65-F5344CB8AC3E}">
        <p14:creationId xmlns:p14="http://schemas.microsoft.com/office/powerpoint/2010/main" val="36201510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a:t>When we are planning activities on campus, at our external sites, or further afield </a:t>
            </a:r>
            <a:r>
              <a:rPr lang="en-GB" b="0" i="0">
                <a:solidFill>
                  <a:srgbClr val="333333"/>
                </a:solidFill>
                <a:effectLst/>
                <a:latin typeface="Lucida Sans Unicode" panose="020B0602030504020204" pitchFamily="34" charset="0"/>
              </a:rPr>
              <a:t>we as the collective or as the individual have a duty to make a suitable and sufficient assessment of the risks to the health and safety of staff, students and others who may be affected by the University's activities. It does not expect us to eliminate all risk, but requires us to protect people as far as is reasonably practicable.</a:t>
            </a:r>
            <a:endParaRPr lang="en-GB"/>
          </a:p>
          <a:p>
            <a:endParaRPr lang="en-GB"/>
          </a:p>
          <a:p>
            <a:r>
              <a:rPr lang="en-GB"/>
              <a:t>Risk assessments are a legal requirement under the Health and Safety at Work Act 1974 and the Management of Health and Safety Work regulations 1999.</a:t>
            </a:r>
          </a:p>
          <a:p>
            <a:endParaRPr lang="en-GB"/>
          </a:p>
          <a:p>
            <a:r>
              <a:rPr lang="en-GB"/>
              <a:t>For guidance to create risk assessments please contact your line manager. Or alternatively, contact me and I shall provide advice and guidance or training.</a:t>
            </a:r>
          </a:p>
        </p:txBody>
      </p:sp>
    </p:spTree>
    <p:extLst>
      <p:ext uri="{BB962C8B-B14F-4D97-AF65-F5344CB8AC3E}">
        <p14:creationId xmlns:p14="http://schemas.microsoft.com/office/powerpoint/2010/main" val="14264486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fontAlgn="base"/>
            <a:r>
              <a:rPr lang="en-GB" b="0" i="0">
                <a:solidFill>
                  <a:srgbClr val="111111"/>
                </a:solidFill>
                <a:effectLst/>
                <a:latin typeface="Arial" panose="020B0604020202020204" pitchFamily="34" charset="0"/>
              </a:rPr>
              <a:t>The Health and Safety at Work etc Act 1974 is the primary piece of legislation covering occupational health and safety in Great Britain. </a:t>
            </a:r>
          </a:p>
          <a:p>
            <a:pPr algn="l" fontAlgn="base"/>
            <a:r>
              <a:rPr lang="en-GB" b="0" i="0">
                <a:solidFill>
                  <a:srgbClr val="111111"/>
                </a:solidFill>
                <a:effectLst/>
                <a:latin typeface="Arial" panose="020B0604020202020204" pitchFamily="34" charset="0"/>
              </a:rPr>
              <a:t>It sets out the general duties which:</a:t>
            </a:r>
          </a:p>
          <a:p>
            <a:pPr algn="l" fontAlgn="base">
              <a:buFont typeface="Arial" panose="020B0604020202020204" pitchFamily="34" charset="0"/>
              <a:buChar char="•"/>
            </a:pPr>
            <a:r>
              <a:rPr lang="en-GB" b="0" i="0">
                <a:solidFill>
                  <a:srgbClr val="111111"/>
                </a:solidFill>
                <a:effectLst/>
                <a:latin typeface="Arial" panose="020B0604020202020204" pitchFamily="34" charset="0"/>
              </a:rPr>
              <a:t>employers have towards employees and members of the public</a:t>
            </a:r>
          </a:p>
          <a:p>
            <a:pPr algn="l" fontAlgn="base">
              <a:buFont typeface="Arial" panose="020B0604020202020204" pitchFamily="34" charset="0"/>
              <a:buChar char="•"/>
            </a:pPr>
            <a:r>
              <a:rPr lang="en-GB" b="0" i="0">
                <a:solidFill>
                  <a:srgbClr val="111111"/>
                </a:solidFill>
                <a:effectLst/>
                <a:latin typeface="Arial" panose="020B0604020202020204" pitchFamily="34" charset="0"/>
              </a:rPr>
              <a:t>employees have to themselves and to each other</a:t>
            </a:r>
          </a:p>
          <a:p>
            <a:pPr algn="l" fontAlgn="base">
              <a:buFont typeface="Arial" panose="020B0604020202020204" pitchFamily="34" charset="0"/>
              <a:buChar char="•"/>
            </a:pPr>
            <a:r>
              <a:rPr lang="en-GB" b="0" i="0">
                <a:solidFill>
                  <a:srgbClr val="111111"/>
                </a:solidFill>
                <a:effectLst/>
                <a:latin typeface="Arial" panose="020B0604020202020204" pitchFamily="34" charset="0"/>
              </a:rPr>
              <a:t>certain self-employed have towards themselves and others</a:t>
            </a:r>
          </a:p>
          <a:p>
            <a:endParaRPr lang="en-GB"/>
          </a:p>
          <a:p>
            <a:r>
              <a:rPr lang="en-GB"/>
              <a:t>Under the Health and Safety legislation are statutory instruments or regulations.</a:t>
            </a:r>
          </a:p>
          <a:p>
            <a:pPr marL="0" marR="0" lvl="0" indent="0" algn="l" defTabSz="914400" eaLnBrk="1" fontAlgn="auto" latinLnBrk="0" hangingPunct="1">
              <a:lnSpc>
                <a:spcPct val="100000"/>
              </a:lnSpc>
              <a:spcBef>
                <a:spcPts val="0"/>
              </a:spcBef>
              <a:spcAft>
                <a:spcPts val="0"/>
              </a:spcAft>
              <a:buClrTx/>
              <a:buSzTx/>
              <a:buFontTx/>
              <a:buNone/>
              <a:tabLst/>
              <a:defRPr/>
            </a:pPr>
            <a:r>
              <a:rPr lang="en-GB" b="0" i="0">
                <a:solidFill>
                  <a:srgbClr val="000000"/>
                </a:solidFill>
                <a:effectLst/>
                <a:latin typeface="Arial" panose="020B0604020202020204" pitchFamily="34" charset="0"/>
              </a:rPr>
              <a:t>One such regulation  - The Workplace (Health, Safety and Welfare) Regulations 1992 requires the workplace and workstation to be of a suitable and safe standard, maintained  and cleaned correctly, with adequate ventilation and lighting. We advise you report any issues with your workplace or workstation to your line manager. If you observe or experience an unsafe act please report it to me or your line manager.</a:t>
            </a:r>
          </a:p>
          <a:p>
            <a:endParaRPr lang="en-GB"/>
          </a:p>
        </p:txBody>
      </p:sp>
    </p:spTree>
    <p:extLst>
      <p:ext uri="{BB962C8B-B14F-4D97-AF65-F5344CB8AC3E}">
        <p14:creationId xmlns:p14="http://schemas.microsoft.com/office/powerpoint/2010/main" val="6213859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a:t>We are responsible for each’s health and safety at AUB. </a:t>
            </a:r>
          </a:p>
          <a:p>
            <a:r>
              <a:rPr lang="en-GB"/>
              <a:t>Within departments and schools there are senior technicians and technicians that will be the designated responsible person. They will have received more specialised training and are here to support staff and students.</a:t>
            </a:r>
          </a:p>
          <a:p>
            <a:r>
              <a:rPr lang="en-GB"/>
              <a:t>The Health and Safety manager is always available to help AUB employees and students. </a:t>
            </a:r>
          </a:p>
          <a:p>
            <a:r>
              <a:rPr lang="en-GB"/>
              <a:t>Please don’t hesitate to contact me at the Estates and Campus Services office.                                                                                                                                                                                                                                                                                                                                                                                                                                                                                                                                                                                                                                                                                                                                                                                                                                                                                                                                                                                                                                                                                                                                                                                                                                                                                                                                                                                                                                                                                                                                                                                                                                                                                                                                                                                                                                                                                                                                                                                                                                                                                                                                                                                                                                                                                                                                                                                                                                                                                                                                                                                                                                                                                                                                                                                                                                                                                                                                                                                                                                                                                                                                                                                                                                                                                                                                                                                                                                                                                                                                                                                                                                                                                                                                                                                                                                                                                                                                                                                                                                                                                                                                                                                                                                                                                                                                                                                                                                                                                                                                                                                                                                                                                                                                                                                                                                                                                                                                        </a:t>
            </a:r>
          </a:p>
        </p:txBody>
      </p:sp>
    </p:spTree>
    <p:extLst>
      <p:ext uri="{BB962C8B-B14F-4D97-AF65-F5344CB8AC3E}">
        <p14:creationId xmlns:p14="http://schemas.microsoft.com/office/powerpoint/2010/main" val="1882167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a:t>The Health and Safety online training is mandatory and is available on the MyAUB intranet, click on the HR section and then the Training and Development section to see your courses to be completed.</a:t>
            </a:r>
          </a:p>
        </p:txBody>
      </p:sp>
    </p:spTree>
    <p:extLst>
      <p:ext uri="{BB962C8B-B14F-4D97-AF65-F5344CB8AC3E}">
        <p14:creationId xmlns:p14="http://schemas.microsoft.com/office/powerpoint/2010/main" val="35423709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a:t>EcoOnline is the AUB’s health and safety management software. The system will help the user report health and safety incidents or concerns and create AUB risk assessments. The system is accessible on the AUB intranet, click on the Health and Safety web page, then click on the EcoOnline section and it will automatically take you to your personal account.</a:t>
            </a:r>
          </a:p>
          <a:p>
            <a:r>
              <a:rPr lang="en-GB"/>
              <a:t>To open an account please contact the Health and Safety manager email: jpritlove@aub.ac.uk.</a:t>
            </a:r>
          </a:p>
        </p:txBody>
      </p:sp>
    </p:spTree>
    <p:extLst>
      <p:ext uri="{BB962C8B-B14F-4D97-AF65-F5344CB8AC3E}">
        <p14:creationId xmlns:p14="http://schemas.microsoft.com/office/powerpoint/2010/main" val="25648627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41856194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a:t>In the event of a fire or on hearing the fire alarm then it is the responsibility of members</a:t>
            </a:r>
            <a:r>
              <a:rPr lang="en-GB" baseline="0"/>
              <a:t> of staff to escort students from the building to one of the assembly points. Do not put yourselves at risk but try to reduce the effects of the fire by closing doors and windows. </a:t>
            </a:r>
            <a:r>
              <a:rPr lang="en-GB"/>
              <a:t>  </a:t>
            </a:r>
          </a:p>
        </p:txBody>
      </p:sp>
    </p:spTree>
    <p:extLst>
      <p:ext uri="{BB962C8B-B14F-4D97-AF65-F5344CB8AC3E}">
        <p14:creationId xmlns:p14="http://schemas.microsoft.com/office/powerpoint/2010/main" val="34011652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3859988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a:t>Colour coded Campus map showing assembly point</a:t>
            </a:r>
            <a:r>
              <a:rPr lang="en-GB" baseline="0"/>
              <a:t> locations</a:t>
            </a:r>
            <a:endParaRPr lang="en-GB"/>
          </a:p>
        </p:txBody>
      </p:sp>
    </p:spTree>
    <p:extLst>
      <p:ext uri="{BB962C8B-B14F-4D97-AF65-F5344CB8AC3E}">
        <p14:creationId xmlns:p14="http://schemas.microsoft.com/office/powerpoint/2010/main" val="34615022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0456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8376699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a:t>If you require a first aider either</a:t>
            </a:r>
            <a:r>
              <a:rPr lang="en-GB" baseline="0"/>
              <a:t> telephone Reception or contact the nearest trained first aider in your studio or location. Alternatively you can contact Security or Campus Services personnel</a:t>
            </a:r>
            <a:endParaRPr lang="en-GB"/>
          </a:p>
        </p:txBody>
      </p:sp>
    </p:spTree>
    <p:extLst>
      <p:ext uri="{BB962C8B-B14F-4D97-AF65-F5344CB8AC3E}">
        <p14:creationId xmlns:p14="http://schemas.microsoft.com/office/powerpoint/2010/main" val="36201510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a:t>Risk Assessments are the cornerstone to good management of health and safety. The process is firstly to identify the hazard from electricity to using a bandsaw and asbestos to water hygiene. The risk is the chance that the hazard can cause harm. Control measures determine how the risk can b reduced and the hazard made safe</a:t>
            </a:r>
          </a:p>
        </p:txBody>
      </p:sp>
    </p:spTree>
    <p:extLst>
      <p:ext uri="{BB962C8B-B14F-4D97-AF65-F5344CB8AC3E}">
        <p14:creationId xmlns:p14="http://schemas.microsoft.com/office/powerpoint/2010/main" val="14264486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a:t>Eliminate – remove the hazard completely </a:t>
            </a:r>
          </a:p>
          <a:p>
            <a:r>
              <a:rPr lang="en-GB"/>
              <a:t>Reduce</a:t>
            </a:r>
            <a:r>
              <a:rPr lang="en-GB" baseline="0"/>
              <a:t> – or substitute, use other methods, limit the time using the process/exposure, alternative means </a:t>
            </a:r>
            <a:r>
              <a:rPr lang="en-GB" baseline="0" err="1"/>
              <a:t>eg</a:t>
            </a:r>
            <a:r>
              <a:rPr lang="en-GB" baseline="0"/>
              <a:t> scaffold tower not ladder</a:t>
            </a:r>
          </a:p>
          <a:p>
            <a:r>
              <a:rPr lang="en-GB" baseline="0"/>
              <a:t>Isolate – erect barriers, insulate</a:t>
            </a:r>
          </a:p>
          <a:p>
            <a:r>
              <a:rPr lang="en-GB" baseline="0"/>
              <a:t>Control – training, supervision, safe systems of work, qualifications, skills</a:t>
            </a:r>
          </a:p>
          <a:p>
            <a:r>
              <a:rPr lang="en-GB" baseline="0"/>
              <a:t>Personal protection – PPE, gloves, goggles, hi-vis</a:t>
            </a:r>
          </a:p>
          <a:p>
            <a:r>
              <a:rPr lang="en-GB" baseline="0"/>
              <a:t>Discipline – inform others of hazards, follow instructions, close fire doors, do not use wedges </a:t>
            </a:r>
          </a:p>
          <a:p>
            <a:endParaRPr lang="en-GB"/>
          </a:p>
        </p:txBody>
      </p:sp>
    </p:spTree>
    <p:extLst>
      <p:ext uri="{BB962C8B-B14F-4D97-AF65-F5344CB8AC3E}">
        <p14:creationId xmlns:p14="http://schemas.microsoft.com/office/powerpoint/2010/main" val="40170232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6620383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a:t>SFARP – So Far As is Reasonably Possible – 3 duties – absolute, </a:t>
            </a:r>
          </a:p>
        </p:txBody>
      </p:sp>
    </p:spTree>
    <p:extLst>
      <p:ext uri="{BB962C8B-B14F-4D97-AF65-F5344CB8AC3E}">
        <p14:creationId xmlns:p14="http://schemas.microsoft.com/office/powerpoint/2010/main" val="8739307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a:t>Signage</a:t>
            </a:r>
            <a:r>
              <a:rPr lang="en-GB" baseline="0"/>
              <a:t> – green sign in all rooms; fire doors, fire extinguishers</a:t>
            </a:r>
            <a:endParaRPr lang="en-GB"/>
          </a:p>
        </p:txBody>
      </p:sp>
    </p:spTree>
    <p:extLst>
      <p:ext uri="{BB962C8B-B14F-4D97-AF65-F5344CB8AC3E}">
        <p14:creationId xmlns:p14="http://schemas.microsoft.com/office/powerpoint/2010/main" val="28005777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5423709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5648627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B1C1719-69A7-460A-B0A0-FEE59ADE48E2}" type="slidenum">
              <a:rPr lang="en-GB" smtClean="0"/>
              <a:t>86</a:t>
            </a:fld>
            <a:endParaRPr lang="en-GB"/>
          </a:p>
        </p:txBody>
      </p:sp>
    </p:spTree>
    <p:extLst>
      <p:ext uri="{BB962C8B-B14F-4D97-AF65-F5344CB8AC3E}">
        <p14:creationId xmlns:p14="http://schemas.microsoft.com/office/powerpoint/2010/main" val="707123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741006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B1C1719-69A7-460A-B0A0-FEE59ADE48E2}" type="slidenum">
              <a:rPr lang="en-GB" smtClean="0"/>
              <a:t>87</a:t>
            </a:fld>
            <a:endParaRPr lang="en-GB"/>
          </a:p>
        </p:txBody>
      </p:sp>
    </p:spTree>
    <p:extLst>
      <p:ext uri="{BB962C8B-B14F-4D97-AF65-F5344CB8AC3E}">
        <p14:creationId xmlns:p14="http://schemas.microsoft.com/office/powerpoint/2010/main" val="29008747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B1C1719-69A7-460A-B0A0-FEE59ADE48E2}" type="slidenum">
              <a:rPr lang="en-GB" smtClean="0"/>
              <a:t>88</a:t>
            </a:fld>
            <a:endParaRPr lang="en-GB"/>
          </a:p>
        </p:txBody>
      </p:sp>
    </p:spTree>
    <p:extLst>
      <p:ext uri="{BB962C8B-B14F-4D97-AF65-F5344CB8AC3E}">
        <p14:creationId xmlns:p14="http://schemas.microsoft.com/office/powerpoint/2010/main" val="9371716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B1C1719-69A7-460A-B0A0-FEE59ADE48E2}" type="slidenum">
              <a:rPr lang="en-GB" smtClean="0"/>
              <a:t>89</a:t>
            </a:fld>
            <a:endParaRPr lang="en-GB"/>
          </a:p>
        </p:txBody>
      </p:sp>
    </p:spTree>
    <p:extLst>
      <p:ext uri="{BB962C8B-B14F-4D97-AF65-F5344CB8AC3E}">
        <p14:creationId xmlns:p14="http://schemas.microsoft.com/office/powerpoint/2010/main" val="20458871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B1C1719-69A7-460A-B0A0-FEE59ADE48E2}" type="slidenum">
              <a:rPr lang="en-GB" smtClean="0"/>
              <a:t>90</a:t>
            </a:fld>
            <a:endParaRPr lang="en-GB"/>
          </a:p>
        </p:txBody>
      </p:sp>
    </p:spTree>
    <p:extLst>
      <p:ext uri="{BB962C8B-B14F-4D97-AF65-F5344CB8AC3E}">
        <p14:creationId xmlns:p14="http://schemas.microsoft.com/office/powerpoint/2010/main" val="13719373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7622046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764704" y="4427984"/>
            <a:ext cx="5486400" cy="3600450"/>
          </a:xfrm>
        </p:spPr>
        <p:txBody>
          <a:bodyPr/>
          <a:lstStyle/>
          <a:p>
            <a:pPr marL="0" marR="0" lvl="0" indent="0" defTabSz="914400" eaLnBrk="1" fontAlgn="auto" latinLnBrk="0" hangingPunct="1">
              <a:lnSpc>
                <a:spcPct val="107000"/>
              </a:lnSpc>
              <a:spcBef>
                <a:spcPts val="0"/>
              </a:spcBef>
              <a:spcAft>
                <a:spcPts val="800"/>
              </a:spcAft>
              <a:buClrTx/>
              <a:buSzTx/>
              <a:buFontTx/>
              <a:buNone/>
              <a:tabLst/>
              <a:defRPr/>
            </a:pPr>
            <a:endParaRPr lang="en-GB" sz="18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en-GB" sz="1200">
              <a:effectLst/>
              <a:latin typeface="Calibri" panose="020F0502020204030204" pitchFamily="34" charset="0"/>
              <a:ea typeface="Calibri" panose="020F0502020204030204" pitchFamily="34" charset="0"/>
              <a:cs typeface="Arial" panose="020B0604020202020204" pitchFamily="34" charset="0"/>
            </a:endParaRPr>
          </a:p>
          <a:p>
            <a:endParaRPr lang="en-GB"/>
          </a:p>
        </p:txBody>
      </p:sp>
    </p:spTree>
    <p:extLst>
      <p:ext uri="{BB962C8B-B14F-4D97-AF65-F5344CB8AC3E}">
        <p14:creationId xmlns:p14="http://schemas.microsoft.com/office/powerpoint/2010/main" val="563707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nSpc>
                <a:spcPct val="107000"/>
              </a:lnSpc>
              <a:spcAft>
                <a:spcPts val="800"/>
              </a:spcAft>
            </a:pPr>
            <a:endParaRPr lang="en-GB" sz="1800">
              <a:effectLst/>
              <a:latin typeface="Arial" panose="020B0604020202020204" pitchFamily="34" charset="0"/>
              <a:ea typeface="Calibri" panose="020F0502020204030204" pitchFamily="34" charset="0"/>
              <a:cs typeface="Arial" panose="020B0604020202020204" pitchFamily="34" charset="0"/>
            </a:endParaRPr>
          </a:p>
          <a:p>
            <a:endParaRPr lang="en-GB"/>
          </a:p>
        </p:txBody>
      </p:sp>
    </p:spTree>
    <p:extLst>
      <p:ext uri="{BB962C8B-B14F-4D97-AF65-F5344CB8AC3E}">
        <p14:creationId xmlns:p14="http://schemas.microsoft.com/office/powerpoint/2010/main" val="2984897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B1C1719-69A7-460A-B0A0-FEE59ADE48E2}" type="slidenum">
              <a:rPr lang="en-GB" smtClean="0"/>
              <a:t>94</a:t>
            </a:fld>
            <a:endParaRPr lang="en-GB"/>
          </a:p>
        </p:txBody>
      </p:sp>
    </p:spTree>
    <p:extLst>
      <p:ext uri="{BB962C8B-B14F-4D97-AF65-F5344CB8AC3E}">
        <p14:creationId xmlns:p14="http://schemas.microsoft.com/office/powerpoint/2010/main" val="8308641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5809227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B1C1719-69A7-460A-B0A0-FEE59ADE48E2}" type="slidenum">
              <a:rPr lang="en-GB" smtClean="0"/>
              <a:t>96</a:t>
            </a:fld>
            <a:endParaRPr lang="en-GB"/>
          </a:p>
        </p:txBody>
      </p:sp>
    </p:spTree>
    <p:extLst>
      <p:ext uri="{BB962C8B-B14F-4D97-AF65-F5344CB8AC3E}">
        <p14:creationId xmlns:p14="http://schemas.microsoft.com/office/powerpoint/2010/main" val="4067486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812266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2885802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a:p>
            <a:endParaRPr lang="en-GB"/>
          </a:p>
          <a:p>
            <a:endParaRPr lang="en-GB"/>
          </a:p>
          <a:p>
            <a:endParaRPr lang="en-GB"/>
          </a:p>
        </p:txBody>
      </p:sp>
    </p:spTree>
    <p:extLst>
      <p:ext uri="{BB962C8B-B14F-4D97-AF65-F5344CB8AC3E}">
        <p14:creationId xmlns:p14="http://schemas.microsoft.com/office/powerpoint/2010/main" val="32863944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415992688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en-GB"/>
          </a:p>
        </p:txBody>
      </p:sp>
    </p:spTree>
    <p:extLst>
      <p:ext uri="{BB962C8B-B14F-4D97-AF65-F5344CB8AC3E}">
        <p14:creationId xmlns:p14="http://schemas.microsoft.com/office/powerpoint/2010/main" val="402004854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16424418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B1C1719-69A7-460A-B0A0-FEE59ADE48E2}" type="slidenum">
              <a:rPr lang="en-GB" smtClean="0"/>
              <a:t>102</a:t>
            </a:fld>
            <a:endParaRPr lang="en-GB"/>
          </a:p>
        </p:txBody>
      </p:sp>
    </p:spTree>
    <p:extLst>
      <p:ext uri="{BB962C8B-B14F-4D97-AF65-F5344CB8AC3E}">
        <p14:creationId xmlns:p14="http://schemas.microsoft.com/office/powerpoint/2010/main" val="333921137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B1C1719-69A7-460A-B0A0-FEE59ADE48E2}" type="slidenum">
              <a:rPr lang="en-GB" smtClean="0"/>
              <a:t>103</a:t>
            </a:fld>
            <a:endParaRPr lang="en-GB"/>
          </a:p>
        </p:txBody>
      </p:sp>
    </p:spTree>
    <p:extLst>
      <p:ext uri="{BB962C8B-B14F-4D97-AF65-F5344CB8AC3E}">
        <p14:creationId xmlns:p14="http://schemas.microsoft.com/office/powerpoint/2010/main" val="422667326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B1C1719-69A7-460A-B0A0-FEE59ADE48E2}" type="slidenum">
              <a:rPr lang="en-GB" smtClean="0"/>
              <a:t>104</a:t>
            </a:fld>
            <a:endParaRPr lang="en-GB"/>
          </a:p>
        </p:txBody>
      </p:sp>
    </p:spTree>
    <p:extLst>
      <p:ext uri="{BB962C8B-B14F-4D97-AF65-F5344CB8AC3E}">
        <p14:creationId xmlns:p14="http://schemas.microsoft.com/office/powerpoint/2010/main" val="103626678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B1C1719-69A7-460A-B0A0-FEE59ADE48E2}" type="slidenum">
              <a:rPr lang="en-GB" smtClean="0"/>
              <a:t>117</a:t>
            </a:fld>
            <a:endParaRPr lang="en-GB"/>
          </a:p>
        </p:txBody>
      </p:sp>
    </p:spTree>
    <p:extLst>
      <p:ext uri="{BB962C8B-B14F-4D97-AF65-F5344CB8AC3E}">
        <p14:creationId xmlns:p14="http://schemas.microsoft.com/office/powerpoint/2010/main" val="60700024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8530193B-564F-4854-8A52-728F3FB19C85}" type="slidenum">
              <a:rPr lang="en-US" noProof="0" smtClean="0"/>
              <a:t>119</a:t>
            </a:fld>
            <a:endParaRPr lang="en-US" noProof="0"/>
          </a:p>
        </p:txBody>
      </p:sp>
    </p:spTree>
    <p:extLst>
      <p:ext uri="{BB962C8B-B14F-4D97-AF65-F5344CB8AC3E}">
        <p14:creationId xmlns:p14="http://schemas.microsoft.com/office/powerpoint/2010/main" val="10880709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1041240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8530193B-564F-4854-8A52-728F3FB19C85}" type="slidenum">
              <a:rPr lang="en-US" noProof="0" smtClean="0"/>
              <a:t>122</a:t>
            </a:fld>
            <a:endParaRPr lang="en-US" noProof="0"/>
          </a:p>
        </p:txBody>
      </p:sp>
    </p:spTree>
    <p:extLst>
      <p:ext uri="{BB962C8B-B14F-4D97-AF65-F5344CB8AC3E}">
        <p14:creationId xmlns:p14="http://schemas.microsoft.com/office/powerpoint/2010/main" val="257802656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530193B-564F-4854-8A52-728F3FB19C85}" type="slidenum">
              <a:rPr lang="en-US" noProof="0" smtClean="0"/>
              <a:t>123</a:t>
            </a:fld>
            <a:endParaRPr lang="en-US" noProof="0"/>
          </a:p>
        </p:txBody>
      </p:sp>
    </p:spTree>
    <p:extLst>
      <p:ext uri="{BB962C8B-B14F-4D97-AF65-F5344CB8AC3E}">
        <p14:creationId xmlns:p14="http://schemas.microsoft.com/office/powerpoint/2010/main" val="346031308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530193B-564F-4854-8A52-728F3FB19C85}" type="slidenum">
              <a:rPr lang="en-US" noProof="0" smtClean="0"/>
              <a:t>124</a:t>
            </a:fld>
            <a:endParaRPr lang="en-US" noProof="0"/>
          </a:p>
        </p:txBody>
      </p:sp>
    </p:spTree>
    <p:extLst>
      <p:ext uri="{BB962C8B-B14F-4D97-AF65-F5344CB8AC3E}">
        <p14:creationId xmlns:p14="http://schemas.microsoft.com/office/powerpoint/2010/main" val="171507764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cs typeface="Calibri"/>
              </a:rPr>
              <a:t>Mention relevant databases depending on audience: </a:t>
            </a:r>
          </a:p>
          <a:p>
            <a:pPr marL="171450" indent="-171450">
              <a:buFont typeface="Arial"/>
              <a:buChar char="•"/>
            </a:pPr>
            <a:r>
              <a:rPr lang="en-US">
                <a:cs typeface="Calibri"/>
              </a:rPr>
              <a:t>Arts Professional (News database useful for Events management and Creative writing), trends and forecasting</a:t>
            </a:r>
          </a:p>
          <a:p>
            <a:pPr marL="171450" indent="-171450">
              <a:buFont typeface="Arial"/>
              <a:buChar char="•"/>
            </a:pPr>
            <a:r>
              <a:rPr lang="en-US">
                <a:cs typeface="Calibri"/>
              </a:rPr>
              <a:t>Box of Broadcasts (TV and Radio free to air TV for educational use, clips, more recent content higher resolution), theatre databases</a:t>
            </a:r>
          </a:p>
          <a:p>
            <a:pPr marL="171450" indent="-171450">
              <a:buFont typeface="Arial"/>
              <a:buChar char="•"/>
            </a:pPr>
            <a:r>
              <a:rPr lang="en-US">
                <a:cs typeface="Calibri"/>
              </a:rPr>
              <a:t>LinkedIn Learning (IT (Creative and things like Excel) and career development / work practices)</a:t>
            </a:r>
          </a:p>
          <a:p>
            <a:pPr marL="171450" indent="-171450">
              <a:buFont typeface="Arial"/>
              <a:buChar char="•"/>
            </a:pPr>
            <a:r>
              <a:rPr lang="en-US">
                <a:cs typeface="Calibri"/>
              </a:rPr>
              <a:t>Education source and Social science databases</a:t>
            </a:r>
          </a:p>
          <a:p>
            <a:pPr marL="171450" indent="-171450">
              <a:buFont typeface="Arial"/>
              <a:buChar char="•"/>
            </a:pPr>
            <a:endParaRPr lang="en-US">
              <a:cs typeface="Calibri"/>
            </a:endParaRPr>
          </a:p>
          <a:p>
            <a:pPr marL="171450" indent="-171450">
              <a:buFont typeface="Arial"/>
              <a:buChar char="•"/>
            </a:pP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B9200D6D-EF50-470A-9009-1280D8646EF8}" type="slidenum">
              <a:t>129</a:t>
            </a:fld>
            <a:endParaRPr lang="en-GB"/>
          </a:p>
        </p:txBody>
      </p:sp>
    </p:spTree>
    <p:extLst>
      <p:ext uri="{BB962C8B-B14F-4D97-AF65-F5344CB8AC3E}">
        <p14:creationId xmlns:p14="http://schemas.microsoft.com/office/powerpoint/2010/main" val="380525314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a:cs typeface="Calibri"/>
              </a:rPr>
              <a:t>Website (Digital collections as big if not bigger than physical collections – website gateway to that content. </a:t>
            </a:r>
          </a:p>
          <a:p>
            <a:pPr marL="171450" indent="-171450">
              <a:buFont typeface="Arial"/>
              <a:buChar char="•"/>
            </a:pPr>
            <a:r>
              <a:rPr lang="en-US">
                <a:cs typeface="Calibri"/>
              </a:rPr>
              <a:t>Talk through the menu a little (information about library how things work (using the library), short help videos, subject guides, staff support (research and for teaching practice)</a:t>
            </a:r>
          </a:p>
        </p:txBody>
      </p:sp>
      <p:sp>
        <p:nvSpPr>
          <p:cNvPr id="4" name="Slide Number Placeholder 3"/>
          <p:cNvSpPr>
            <a:spLocks noGrp="1"/>
          </p:cNvSpPr>
          <p:nvPr>
            <p:ph type="sldNum" sz="quarter" idx="5"/>
          </p:nvPr>
        </p:nvSpPr>
        <p:spPr/>
        <p:txBody>
          <a:bodyPr/>
          <a:lstStyle/>
          <a:p>
            <a:fld id="{B9200D6D-EF50-470A-9009-1280D8646EF8}" type="slidenum">
              <a:t>130</a:t>
            </a:fld>
            <a:endParaRPr lang="en-GB"/>
          </a:p>
        </p:txBody>
      </p:sp>
    </p:spTree>
    <p:extLst>
      <p:ext uri="{BB962C8B-B14F-4D97-AF65-F5344CB8AC3E}">
        <p14:creationId xmlns:p14="http://schemas.microsoft.com/office/powerpoint/2010/main" val="19558714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696553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808612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90204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Picture">
    <p:bg>
      <p:bgPr>
        <a:solidFill>
          <a:schemeClr val="bg1"/>
        </a:solidFill>
        <a:effectLst/>
      </p:bgPr>
    </p:bg>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C26FEA6A-14B3-5E4A-BD32-B39180DDB38A}"/>
              </a:ext>
            </a:extLst>
          </p:cNvPr>
          <p:cNvSpPr>
            <a:spLocks noGrp="1"/>
          </p:cNvSpPr>
          <p:nvPr>
            <p:ph type="pic" sz="quarter" idx="10" hasCustomPrompt="1"/>
          </p:nvPr>
        </p:nvSpPr>
        <p:spPr>
          <a:xfrm>
            <a:off x="1037996" y="1037996"/>
            <a:ext cx="10116008" cy="4782008"/>
          </a:xfrm>
          <a:prstGeom prst="rect">
            <a:avLst/>
          </a:prstGeom>
          <a:solidFill>
            <a:schemeClr val="tx1">
              <a:lumMod val="85000"/>
            </a:schemeClr>
          </a:solidFill>
        </p:spPr>
        <p:txBody>
          <a:bodyPr anchor="ctr"/>
          <a:lstStyle>
            <a:lvl1pPr marL="0" indent="0" algn="l">
              <a:buFontTx/>
              <a:buNone/>
              <a:defRPr sz="2000" b="0" i="0">
                <a:solidFill>
                  <a:schemeClr val="bg1"/>
                </a:solidFill>
                <a:latin typeface="Arial" panose="020B0604020202020204" pitchFamily="34" charset="0"/>
                <a:ea typeface="Beatrice" pitchFamily="2" charset="77"/>
                <a:cs typeface="Arial" panose="020B0604020202020204" pitchFamily="34" charset="0"/>
              </a:defRPr>
            </a:lvl1pPr>
            <a:lvl2pPr marL="723900" indent="0">
              <a:buNone/>
              <a:defRPr/>
            </a:lvl2pPr>
          </a:lstStyle>
          <a:p>
            <a:pPr marL="228600" marR="0" lvl="0" indent="-228600" algn="ctr" defTabSz="914400" rtl="0" eaLnBrk="1" latinLnBrk="0" hangingPunct="1">
              <a:lnSpc>
                <a:spcPct val="90000"/>
              </a:lnSpc>
              <a:spcBef>
                <a:spcPts val="1000"/>
              </a:spcBef>
              <a:spcAft>
                <a:spcPts val="0"/>
              </a:spcAft>
              <a:buClrTx/>
              <a:buSzPct val="100000"/>
              <a:buFont typeface="Helvetica"/>
              <a:buChar char="–"/>
              <a:tabLst/>
            </a:pPr>
            <a:r>
              <a:rPr lang="en-GB"/>
              <a:t>Insert Picture</a:t>
            </a:r>
          </a:p>
        </p:txBody>
      </p:sp>
      <p:pic>
        <p:nvPicPr>
          <p:cNvPr id="9" name="Picture 8" descr="A close up of a logo&#10;&#10;Description automatically generated">
            <a:extLst>
              <a:ext uri="{FF2B5EF4-FFF2-40B4-BE49-F238E27FC236}">
                <a16:creationId xmlns:a16="http://schemas.microsoft.com/office/drawing/2014/main" id="{82368498-95A7-F544-B6EC-942C96B3F8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56039" y="6254184"/>
            <a:ext cx="2679923" cy="196092"/>
          </a:xfrm>
          <a:prstGeom prst="rect">
            <a:avLst/>
          </a:prstGeom>
        </p:spPr>
      </p:pic>
      <p:sp>
        <p:nvSpPr>
          <p:cNvPr id="4" name="Shape 14">
            <a:extLst>
              <a:ext uri="{FF2B5EF4-FFF2-40B4-BE49-F238E27FC236}">
                <a16:creationId xmlns:a16="http://schemas.microsoft.com/office/drawing/2014/main" id="{5854903E-0F49-AA42-B3DC-1E493B6AE5BE}"/>
              </a:ext>
            </a:extLst>
          </p:cNvPr>
          <p:cNvSpPr>
            <a:spLocks noGrp="1"/>
          </p:cNvSpPr>
          <p:nvPr>
            <p:ph type="body" sz="half" idx="13" hasCustomPrompt="1"/>
          </p:nvPr>
        </p:nvSpPr>
        <p:spPr>
          <a:xfrm>
            <a:off x="1037997" y="118753"/>
            <a:ext cx="10116008" cy="919243"/>
          </a:xfrm>
          <a:prstGeom prst="rect">
            <a:avLst/>
          </a:prstGeom>
        </p:spPr>
        <p:txBody>
          <a:bodyPr anchor="ctr">
            <a:noAutofit/>
          </a:bodyPr>
          <a:lstStyle>
            <a:lvl1pPr marL="0" indent="0" algn="ctr">
              <a:spcBef>
                <a:spcPts val="0"/>
              </a:spcBef>
              <a:buSzTx/>
              <a:buFontTx/>
              <a:buNone/>
              <a:defRPr sz="4600" b="0" i="0" u="none" baseline="0">
                <a:solidFill>
                  <a:schemeClr val="tx1"/>
                </a:solidFill>
                <a:latin typeface="Arial" panose="020B0604020202020204" pitchFamily="34" charset="0"/>
                <a:ea typeface="Beatrice" pitchFamily="2" charset="77"/>
                <a:cs typeface="Arial" panose="020B0604020202020204" pitchFamily="34" charset="0"/>
              </a:defRPr>
            </a:lvl1pPr>
          </a:lstStyle>
          <a:p>
            <a:pPr lvl="0"/>
            <a:r>
              <a:rPr lang="en-US"/>
              <a:t>Title Text</a:t>
            </a:r>
          </a:p>
        </p:txBody>
      </p:sp>
    </p:spTree>
    <p:extLst>
      <p:ext uri="{BB962C8B-B14F-4D97-AF65-F5344CB8AC3E}">
        <p14:creationId xmlns:p14="http://schemas.microsoft.com/office/powerpoint/2010/main" val="2366912452"/>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 Point - 1 Column">
    <p:spTree>
      <p:nvGrpSpPr>
        <p:cNvPr id="1" name=""/>
        <p:cNvGrpSpPr/>
        <p:nvPr/>
      </p:nvGrpSpPr>
      <p:grpSpPr>
        <a:xfrm>
          <a:off x="0" y="0"/>
          <a:ext cx="0" cy="0"/>
          <a:chOff x="0" y="0"/>
          <a:chExt cx="0" cy="0"/>
        </a:xfrm>
      </p:grpSpPr>
      <p:sp>
        <p:nvSpPr>
          <p:cNvPr id="6" name="Content Placeholder 1">
            <a:extLst>
              <a:ext uri="{FF2B5EF4-FFF2-40B4-BE49-F238E27FC236}">
                <a16:creationId xmlns:a16="http://schemas.microsoft.com/office/drawing/2014/main" id="{318260EA-9E2B-864F-9BE9-623AC50F8971}"/>
              </a:ext>
            </a:extLst>
          </p:cNvPr>
          <p:cNvSpPr>
            <a:spLocks noGrp="1"/>
          </p:cNvSpPr>
          <p:nvPr>
            <p:ph idx="12" hasCustomPrompt="1"/>
          </p:nvPr>
        </p:nvSpPr>
        <p:spPr>
          <a:xfrm>
            <a:off x="444500" y="1440031"/>
            <a:ext cx="10019014" cy="4346171"/>
          </a:xfrm>
          <a:prstGeom prst="rect">
            <a:avLst/>
          </a:prstGeom>
        </p:spPr>
        <p:txBody>
          <a:bodyPr/>
          <a:lstStyle>
            <a:lvl1pPr>
              <a:defRPr sz="2000" b="0" i="0">
                <a:solidFill>
                  <a:schemeClr val="bg1"/>
                </a:solidFill>
                <a:latin typeface="Arial" panose="020B0604020202020204" pitchFamily="34" charset="0"/>
                <a:ea typeface="Beatrice" pitchFamily="2" charset="77"/>
                <a:cs typeface="Arial" panose="020B0604020202020204" pitchFamily="34" charset="0"/>
              </a:defRPr>
            </a:lvl1pPr>
          </a:lstStyle>
          <a:p>
            <a:r>
              <a:rPr lang="en-US"/>
              <a:t>Bullet point</a:t>
            </a:r>
          </a:p>
        </p:txBody>
      </p:sp>
      <p:sp>
        <p:nvSpPr>
          <p:cNvPr id="9" name="Title 1">
            <a:extLst>
              <a:ext uri="{FF2B5EF4-FFF2-40B4-BE49-F238E27FC236}">
                <a16:creationId xmlns:a16="http://schemas.microsoft.com/office/drawing/2014/main" id="{84BD81E7-3095-0B4E-B7A3-1C2DA136B021}"/>
              </a:ext>
            </a:extLst>
          </p:cNvPr>
          <p:cNvSpPr>
            <a:spLocks noGrp="1"/>
          </p:cNvSpPr>
          <p:nvPr>
            <p:ph type="title"/>
          </p:nvPr>
        </p:nvSpPr>
        <p:spPr>
          <a:xfrm>
            <a:off x="444500" y="475789"/>
            <a:ext cx="10019014" cy="942167"/>
          </a:xfrm>
          <a:prstGeom prst="rect">
            <a:avLst/>
          </a:prstGeom>
        </p:spPr>
        <p:txBody>
          <a:bodyPr>
            <a:normAutofit/>
          </a:bodyPr>
          <a:lstStyle>
            <a:lvl1pPr>
              <a:defRPr sz="3600" b="0" i="0" u="sng">
                <a:solidFill>
                  <a:schemeClr val="bg1"/>
                </a:solidFill>
                <a:latin typeface="Arial" panose="020B0604020202020204" pitchFamily="34" charset="0"/>
                <a:ea typeface="Beatrice" pitchFamily="2" charset="77"/>
                <a:cs typeface="Arial" panose="020B0604020202020204" pitchFamily="34" charset="0"/>
              </a:defRPr>
            </a:lvl1pPr>
          </a:lstStyle>
          <a:p>
            <a:r>
              <a:rPr lang="en-US"/>
              <a:t>Click to edit Master title style</a:t>
            </a:r>
          </a:p>
        </p:txBody>
      </p:sp>
      <p:pic>
        <p:nvPicPr>
          <p:cNvPr id="5" name="Picture 4" descr="A close up of a sign&#10;&#10;Description automatically generated">
            <a:extLst>
              <a:ext uri="{FF2B5EF4-FFF2-40B4-BE49-F238E27FC236}">
                <a16:creationId xmlns:a16="http://schemas.microsoft.com/office/drawing/2014/main" id="{FBD4E41F-9B21-3B40-85D2-F3C2E4D1E17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56035" y="6254184"/>
            <a:ext cx="2679930" cy="196093"/>
          </a:xfrm>
          <a:prstGeom prst="rect">
            <a:avLst/>
          </a:prstGeom>
        </p:spPr>
      </p:pic>
    </p:spTree>
    <p:extLst>
      <p:ext uri="{BB962C8B-B14F-4D97-AF65-F5344CB8AC3E}">
        <p14:creationId xmlns:p14="http://schemas.microsoft.com/office/powerpoint/2010/main" val="1984239555"/>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ullet Point - 2 Columns">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6ED5394A-94C6-B64C-907E-BC61011747C1}"/>
              </a:ext>
            </a:extLst>
          </p:cNvPr>
          <p:cNvSpPr>
            <a:spLocks noGrp="1"/>
          </p:cNvSpPr>
          <p:nvPr>
            <p:ph idx="14" hasCustomPrompt="1"/>
          </p:nvPr>
        </p:nvSpPr>
        <p:spPr>
          <a:xfrm>
            <a:off x="6296449" y="1440031"/>
            <a:ext cx="5358420" cy="4346171"/>
          </a:xfrm>
          <a:prstGeom prst="rect">
            <a:avLst/>
          </a:prstGeom>
        </p:spPr>
        <p:txBody>
          <a:bodyPr/>
          <a:lstStyle>
            <a:lvl1pPr>
              <a:defRPr sz="2000" b="0" i="0">
                <a:solidFill>
                  <a:schemeClr val="bg1"/>
                </a:solidFill>
                <a:latin typeface="Arial" panose="020B0604020202020204" pitchFamily="34" charset="0"/>
                <a:ea typeface="Beatrice" pitchFamily="2" charset="77"/>
                <a:cs typeface="Arial" panose="020B0604020202020204" pitchFamily="34" charset="0"/>
              </a:defRPr>
            </a:lvl1pPr>
          </a:lstStyle>
          <a:p>
            <a:r>
              <a:rPr lang="en-US"/>
              <a:t>Bullet point</a:t>
            </a:r>
          </a:p>
        </p:txBody>
      </p:sp>
      <p:sp>
        <p:nvSpPr>
          <p:cNvPr id="6" name="Content Placeholder 1">
            <a:extLst>
              <a:ext uri="{FF2B5EF4-FFF2-40B4-BE49-F238E27FC236}">
                <a16:creationId xmlns:a16="http://schemas.microsoft.com/office/drawing/2014/main" id="{6C874BB9-063A-864F-8E59-605386050EB1}"/>
              </a:ext>
            </a:extLst>
          </p:cNvPr>
          <p:cNvSpPr>
            <a:spLocks noGrp="1"/>
          </p:cNvSpPr>
          <p:nvPr>
            <p:ph idx="13" hasCustomPrompt="1"/>
          </p:nvPr>
        </p:nvSpPr>
        <p:spPr>
          <a:xfrm>
            <a:off x="444500" y="1440031"/>
            <a:ext cx="5358420" cy="4346171"/>
          </a:xfrm>
          <a:prstGeom prst="rect">
            <a:avLst/>
          </a:prstGeom>
        </p:spPr>
        <p:txBody>
          <a:bodyPr/>
          <a:lstStyle>
            <a:lvl1pPr>
              <a:defRPr sz="2000" b="0" i="0">
                <a:solidFill>
                  <a:schemeClr val="bg1"/>
                </a:solidFill>
                <a:latin typeface="Arial" panose="020B0604020202020204" pitchFamily="34" charset="0"/>
                <a:ea typeface="Beatrice" pitchFamily="2" charset="77"/>
                <a:cs typeface="Arial" panose="020B0604020202020204" pitchFamily="34" charset="0"/>
              </a:defRPr>
            </a:lvl1pPr>
          </a:lstStyle>
          <a:p>
            <a:r>
              <a:rPr lang="en-US"/>
              <a:t>Bullet point</a:t>
            </a:r>
          </a:p>
        </p:txBody>
      </p:sp>
      <p:sp>
        <p:nvSpPr>
          <p:cNvPr id="9" name="Title 1">
            <a:extLst>
              <a:ext uri="{FF2B5EF4-FFF2-40B4-BE49-F238E27FC236}">
                <a16:creationId xmlns:a16="http://schemas.microsoft.com/office/drawing/2014/main" id="{84BD81E7-3095-0B4E-B7A3-1C2DA136B021}"/>
              </a:ext>
            </a:extLst>
          </p:cNvPr>
          <p:cNvSpPr>
            <a:spLocks noGrp="1"/>
          </p:cNvSpPr>
          <p:nvPr>
            <p:ph type="title"/>
          </p:nvPr>
        </p:nvSpPr>
        <p:spPr>
          <a:xfrm>
            <a:off x="444500" y="475789"/>
            <a:ext cx="11196514" cy="942167"/>
          </a:xfrm>
          <a:prstGeom prst="rect">
            <a:avLst/>
          </a:prstGeom>
        </p:spPr>
        <p:txBody>
          <a:bodyPr>
            <a:normAutofit/>
          </a:bodyPr>
          <a:lstStyle>
            <a:lvl1pPr>
              <a:defRPr sz="3600" b="0" i="0" u="sng">
                <a:solidFill>
                  <a:schemeClr val="bg1"/>
                </a:solidFill>
                <a:latin typeface="Arial" panose="020B0604020202020204" pitchFamily="34" charset="0"/>
                <a:ea typeface="Beatrice" pitchFamily="2" charset="77"/>
                <a:cs typeface="Arial" panose="020B0604020202020204" pitchFamily="34" charset="0"/>
              </a:defRPr>
            </a:lvl1pPr>
          </a:lstStyle>
          <a:p>
            <a:r>
              <a:rPr lang="en-US"/>
              <a:t>Click to edit Master title style</a:t>
            </a:r>
          </a:p>
        </p:txBody>
      </p:sp>
      <p:pic>
        <p:nvPicPr>
          <p:cNvPr id="5" name="Picture 4" descr="A close up of a sign&#10;&#10;Description automatically generated">
            <a:extLst>
              <a:ext uri="{FF2B5EF4-FFF2-40B4-BE49-F238E27FC236}">
                <a16:creationId xmlns:a16="http://schemas.microsoft.com/office/drawing/2014/main" id="{FBD4E41F-9B21-3B40-85D2-F3C2E4D1E17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56035" y="6254184"/>
            <a:ext cx="2679930" cy="196093"/>
          </a:xfrm>
          <a:prstGeom prst="rect">
            <a:avLst/>
          </a:prstGeom>
        </p:spPr>
      </p:pic>
    </p:spTree>
    <p:extLst>
      <p:ext uri="{BB962C8B-B14F-4D97-AF65-F5344CB8AC3E}">
        <p14:creationId xmlns:p14="http://schemas.microsoft.com/office/powerpoint/2010/main" val="1884089321"/>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 Point - 3 Columns">
    <p:spTree>
      <p:nvGrpSpPr>
        <p:cNvPr id="1" name=""/>
        <p:cNvGrpSpPr/>
        <p:nvPr/>
      </p:nvGrpSpPr>
      <p:grpSpPr>
        <a:xfrm>
          <a:off x="0" y="0"/>
          <a:ext cx="0" cy="0"/>
          <a:chOff x="0" y="0"/>
          <a:chExt cx="0" cy="0"/>
        </a:xfrm>
      </p:grpSpPr>
      <p:sp>
        <p:nvSpPr>
          <p:cNvPr id="8" name="Content Placeholder 1">
            <a:extLst>
              <a:ext uri="{FF2B5EF4-FFF2-40B4-BE49-F238E27FC236}">
                <a16:creationId xmlns:a16="http://schemas.microsoft.com/office/drawing/2014/main" id="{5F0D763D-A145-7849-8702-F310DD85DC3E}"/>
              </a:ext>
            </a:extLst>
          </p:cNvPr>
          <p:cNvSpPr>
            <a:spLocks noGrp="1"/>
          </p:cNvSpPr>
          <p:nvPr>
            <p:ph idx="19" hasCustomPrompt="1"/>
          </p:nvPr>
        </p:nvSpPr>
        <p:spPr>
          <a:xfrm>
            <a:off x="4331024" y="1440029"/>
            <a:ext cx="3418372" cy="4346171"/>
          </a:xfrm>
          <a:prstGeom prst="rect">
            <a:avLst/>
          </a:prstGeom>
        </p:spPr>
        <p:txBody>
          <a:bodyPr/>
          <a:lstStyle>
            <a:lvl1pPr>
              <a:defRPr sz="2000" b="0" i="0">
                <a:solidFill>
                  <a:schemeClr val="bg1"/>
                </a:solidFill>
                <a:latin typeface="Arial" panose="020B0604020202020204" pitchFamily="34" charset="0"/>
                <a:ea typeface="Beatrice" pitchFamily="2" charset="77"/>
                <a:cs typeface="Arial" panose="020B0604020202020204" pitchFamily="34" charset="0"/>
              </a:defRPr>
            </a:lvl1pPr>
          </a:lstStyle>
          <a:p>
            <a:r>
              <a:rPr lang="en-US"/>
              <a:t>Bullet point</a:t>
            </a:r>
          </a:p>
        </p:txBody>
      </p:sp>
      <p:sp>
        <p:nvSpPr>
          <p:cNvPr id="7" name="Content Placeholder 1">
            <a:extLst>
              <a:ext uri="{FF2B5EF4-FFF2-40B4-BE49-F238E27FC236}">
                <a16:creationId xmlns:a16="http://schemas.microsoft.com/office/drawing/2014/main" id="{638A0F5B-D243-7843-89C3-16B5B7C30024}"/>
              </a:ext>
            </a:extLst>
          </p:cNvPr>
          <p:cNvSpPr>
            <a:spLocks noGrp="1"/>
          </p:cNvSpPr>
          <p:nvPr>
            <p:ph idx="13" hasCustomPrompt="1"/>
          </p:nvPr>
        </p:nvSpPr>
        <p:spPr>
          <a:xfrm>
            <a:off x="444500" y="1440031"/>
            <a:ext cx="3418372" cy="4346171"/>
          </a:xfrm>
          <a:prstGeom prst="rect">
            <a:avLst/>
          </a:prstGeom>
        </p:spPr>
        <p:txBody>
          <a:bodyPr/>
          <a:lstStyle>
            <a:lvl1pPr>
              <a:defRPr sz="2000" b="0" i="0">
                <a:solidFill>
                  <a:schemeClr val="bg1"/>
                </a:solidFill>
                <a:latin typeface="Arial" panose="020B0604020202020204" pitchFamily="34" charset="0"/>
                <a:ea typeface="Beatrice" pitchFamily="2" charset="77"/>
                <a:cs typeface="Arial" panose="020B0604020202020204" pitchFamily="34" charset="0"/>
              </a:defRPr>
            </a:lvl1pPr>
          </a:lstStyle>
          <a:p>
            <a:r>
              <a:rPr lang="en-US"/>
              <a:t>Bullet point</a:t>
            </a:r>
          </a:p>
        </p:txBody>
      </p:sp>
      <p:sp>
        <p:nvSpPr>
          <p:cNvPr id="9" name="Title 1">
            <a:extLst>
              <a:ext uri="{FF2B5EF4-FFF2-40B4-BE49-F238E27FC236}">
                <a16:creationId xmlns:a16="http://schemas.microsoft.com/office/drawing/2014/main" id="{84BD81E7-3095-0B4E-B7A3-1C2DA136B021}"/>
              </a:ext>
            </a:extLst>
          </p:cNvPr>
          <p:cNvSpPr>
            <a:spLocks noGrp="1"/>
          </p:cNvSpPr>
          <p:nvPr>
            <p:ph type="title"/>
          </p:nvPr>
        </p:nvSpPr>
        <p:spPr>
          <a:xfrm>
            <a:off x="444500" y="475789"/>
            <a:ext cx="11196514" cy="942167"/>
          </a:xfrm>
          <a:prstGeom prst="rect">
            <a:avLst/>
          </a:prstGeom>
        </p:spPr>
        <p:txBody>
          <a:bodyPr>
            <a:normAutofit/>
          </a:bodyPr>
          <a:lstStyle>
            <a:lvl1pPr>
              <a:defRPr sz="3600" b="0" i="0" u="sng">
                <a:solidFill>
                  <a:schemeClr val="bg1"/>
                </a:solidFill>
                <a:latin typeface="Arial" panose="020B0604020202020204" pitchFamily="34" charset="0"/>
                <a:ea typeface="Beatrice" pitchFamily="2" charset="77"/>
                <a:cs typeface="Arial" panose="020B0604020202020204" pitchFamily="34" charset="0"/>
              </a:defRPr>
            </a:lvl1pPr>
          </a:lstStyle>
          <a:p>
            <a:r>
              <a:rPr lang="en-US"/>
              <a:t>Click to edit Master title style</a:t>
            </a:r>
          </a:p>
        </p:txBody>
      </p:sp>
      <p:pic>
        <p:nvPicPr>
          <p:cNvPr id="5" name="Picture 4" descr="A close up of a sign&#10;&#10;Description automatically generated">
            <a:extLst>
              <a:ext uri="{FF2B5EF4-FFF2-40B4-BE49-F238E27FC236}">
                <a16:creationId xmlns:a16="http://schemas.microsoft.com/office/drawing/2014/main" id="{FBD4E41F-9B21-3B40-85D2-F3C2E4D1E17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56035" y="6254184"/>
            <a:ext cx="2679930" cy="196093"/>
          </a:xfrm>
          <a:prstGeom prst="rect">
            <a:avLst/>
          </a:prstGeom>
        </p:spPr>
      </p:pic>
      <p:sp>
        <p:nvSpPr>
          <p:cNvPr id="12" name="Content Placeholder 1">
            <a:extLst>
              <a:ext uri="{FF2B5EF4-FFF2-40B4-BE49-F238E27FC236}">
                <a16:creationId xmlns:a16="http://schemas.microsoft.com/office/drawing/2014/main" id="{B1610C3F-1B57-9942-BA4F-151DB03F959B}"/>
              </a:ext>
            </a:extLst>
          </p:cNvPr>
          <p:cNvSpPr>
            <a:spLocks noGrp="1"/>
          </p:cNvSpPr>
          <p:nvPr>
            <p:ph idx="21" hasCustomPrompt="1"/>
          </p:nvPr>
        </p:nvSpPr>
        <p:spPr>
          <a:xfrm>
            <a:off x="8227347" y="1440029"/>
            <a:ext cx="3418372" cy="4346171"/>
          </a:xfrm>
          <a:prstGeom prst="rect">
            <a:avLst/>
          </a:prstGeom>
        </p:spPr>
        <p:txBody>
          <a:bodyPr/>
          <a:lstStyle>
            <a:lvl1pPr>
              <a:defRPr sz="2000" b="0" i="0">
                <a:solidFill>
                  <a:schemeClr val="bg1"/>
                </a:solidFill>
                <a:latin typeface="Arial" panose="020B0604020202020204" pitchFamily="34" charset="0"/>
                <a:ea typeface="Beatrice" pitchFamily="2" charset="77"/>
                <a:cs typeface="Arial" panose="020B0604020202020204" pitchFamily="34" charset="0"/>
              </a:defRPr>
            </a:lvl1pPr>
          </a:lstStyle>
          <a:p>
            <a:r>
              <a:rPr lang="en-US"/>
              <a:t>Bullet point</a:t>
            </a:r>
          </a:p>
        </p:txBody>
      </p:sp>
    </p:spTree>
    <p:extLst>
      <p:ext uri="{BB962C8B-B14F-4D97-AF65-F5344CB8AC3E}">
        <p14:creationId xmlns:p14="http://schemas.microsoft.com/office/powerpoint/2010/main" val="3318606633"/>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 Bullet Points">
    <p:spTree>
      <p:nvGrpSpPr>
        <p:cNvPr id="1" name=""/>
        <p:cNvGrpSpPr/>
        <p:nvPr/>
      </p:nvGrpSpPr>
      <p:grpSpPr>
        <a:xfrm>
          <a:off x="0" y="0"/>
          <a:ext cx="0" cy="0"/>
          <a:chOff x="0" y="0"/>
          <a:chExt cx="0" cy="0"/>
        </a:xfrm>
      </p:grpSpPr>
      <p:sp>
        <p:nvSpPr>
          <p:cNvPr id="6" name="Shape 5">
            <a:extLst>
              <a:ext uri="{FF2B5EF4-FFF2-40B4-BE49-F238E27FC236}">
                <a16:creationId xmlns:a16="http://schemas.microsoft.com/office/drawing/2014/main" id="{00A6A1CA-9281-0B4B-B04C-8BE7DD812193}"/>
              </a:ext>
            </a:extLst>
          </p:cNvPr>
          <p:cNvSpPr>
            <a:spLocks noGrp="1"/>
          </p:cNvSpPr>
          <p:nvPr>
            <p:ph idx="12"/>
          </p:nvPr>
        </p:nvSpPr>
        <p:spPr>
          <a:xfrm>
            <a:off x="444500" y="1458712"/>
            <a:ext cx="10019014" cy="434299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lvl1pPr>
              <a:defRPr sz="2000" b="0" i="0">
                <a:solidFill>
                  <a:schemeClr val="bg1"/>
                </a:solidFill>
                <a:latin typeface="Arial" panose="020B0604020202020204" pitchFamily="34" charset="0"/>
                <a:ea typeface="Beatrice" pitchFamily="2" charset="77"/>
                <a:cs typeface="Arial" panose="020B0604020202020204" pitchFamily="34" charset="0"/>
              </a:defRPr>
            </a:lvl1pPr>
            <a:lvl2pPr>
              <a:defRPr sz="2000" b="0" i="0">
                <a:solidFill>
                  <a:schemeClr val="bg1"/>
                </a:solidFill>
                <a:latin typeface="Arial" panose="020B0604020202020204" pitchFamily="34" charset="0"/>
                <a:ea typeface="Beatrice" pitchFamily="2" charset="77"/>
                <a:cs typeface="Arial" panose="020B0604020202020204" pitchFamily="34" charset="0"/>
              </a:defRPr>
            </a:lvl2pPr>
            <a:lvl3pPr>
              <a:defRPr sz="2000" b="0" i="0">
                <a:solidFill>
                  <a:schemeClr val="bg1"/>
                </a:solidFill>
                <a:latin typeface="Arial" panose="020B0604020202020204" pitchFamily="34" charset="0"/>
                <a:ea typeface="Beatrice" pitchFamily="2" charset="77"/>
                <a:cs typeface="Arial" panose="020B0604020202020204" pitchFamily="34" charset="0"/>
              </a:defRPr>
            </a:lvl3pPr>
            <a:lvl4pPr>
              <a:defRPr sz="2000" b="0" i="0">
                <a:solidFill>
                  <a:schemeClr val="bg1"/>
                </a:solidFill>
                <a:latin typeface="Arial" panose="020B0604020202020204" pitchFamily="34" charset="0"/>
                <a:ea typeface="Beatrice" pitchFamily="2" charset="77"/>
                <a:cs typeface="Arial" panose="020B0604020202020204" pitchFamily="34" charset="0"/>
              </a:defRPr>
            </a:lvl4pPr>
            <a:lvl5pPr>
              <a:defRPr sz="2000" b="0" i="0">
                <a:solidFill>
                  <a:schemeClr val="bg1"/>
                </a:solidFill>
                <a:latin typeface="Arial" panose="020B0604020202020204" pitchFamily="34" charset="0"/>
                <a:ea typeface="Beatrice" pitchFamily="2" charset="77"/>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Title 1">
            <a:extLst>
              <a:ext uri="{FF2B5EF4-FFF2-40B4-BE49-F238E27FC236}">
                <a16:creationId xmlns:a16="http://schemas.microsoft.com/office/drawing/2014/main" id="{01854621-2A3D-1646-BDDD-9124E70BCFD8}"/>
              </a:ext>
            </a:extLst>
          </p:cNvPr>
          <p:cNvSpPr>
            <a:spLocks noGrp="1"/>
          </p:cNvSpPr>
          <p:nvPr>
            <p:ph type="title"/>
          </p:nvPr>
        </p:nvSpPr>
        <p:spPr>
          <a:xfrm>
            <a:off x="444500" y="475789"/>
            <a:ext cx="10019014" cy="942167"/>
          </a:xfrm>
          <a:prstGeom prst="rect">
            <a:avLst/>
          </a:prstGeom>
        </p:spPr>
        <p:txBody>
          <a:bodyPr>
            <a:normAutofit/>
          </a:bodyPr>
          <a:lstStyle>
            <a:lvl1pPr>
              <a:defRPr sz="3600" b="0" i="0" u="sng">
                <a:solidFill>
                  <a:schemeClr val="bg1"/>
                </a:solidFill>
                <a:latin typeface="Arial" panose="020B0604020202020204" pitchFamily="34" charset="0"/>
                <a:ea typeface="Beatrice" pitchFamily="2" charset="77"/>
                <a:cs typeface="Arial" panose="020B0604020202020204" pitchFamily="34" charset="0"/>
              </a:defRPr>
            </a:lvl1pPr>
          </a:lstStyle>
          <a:p>
            <a:r>
              <a:rPr lang="en-US"/>
              <a:t>Click to edit Master title style</a:t>
            </a:r>
          </a:p>
        </p:txBody>
      </p:sp>
      <p:pic>
        <p:nvPicPr>
          <p:cNvPr id="5" name="Picture 4" descr="A close up of a sign&#10;&#10;Description automatically generated">
            <a:extLst>
              <a:ext uri="{FF2B5EF4-FFF2-40B4-BE49-F238E27FC236}">
                <a16:creationId xmlns:a16="http://schemas.microsoft.com/office/drawing/2014/main" id="{2C54EAEB-510F-A947-AEA5-10133050FD0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56035" y="6254184"/>
            <a:ext cx="2679930" cy="196093"/>
          </a:xfrm>
          <a:prstGeom prst="rect">
            <a:avLst/>
          </a:prstGeom>
        </p:spPr>
      </p:pic>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 1">
    <p:bg>
      <p:bgPr>
        <a:solidFill>
          <a:schemeClr val="bg1"/>
        </a:solidFill>
        <a:effectLst/>
      </p:bgPr>
    </p:bg>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C26FEA6A-14B3-5E4A-BD32-B39180DDB38A}"/>
              </a:ext>
            </a:extLst>
          </p:cNvPr>
          <p:cNvSpPr>
            <a:spLocks noGrp="1"/>
          </p:cNvSpPr>
          <p:nvPr>
            <p:ph type="pic" sz="quarter" idx="10" hasCustomPrompt="1"/>
          </p:nvPr>
        </p:nvSpPr>
        <p:spPr>
          <a:xfrm>
            <a:off x="1037996" y="1037996"/>
            <a:ext cx="10116008" cy="4782008"/>
          </a:xfrm>
          <a:prstGeom prst="rect">
            <a:avLst/>
          </a:prstGeom>
          <a:solidFill>
            <a:schemeClr val="tx1">
              <a:lumMod val="85000"/>
            </a:schemeClr>
          </a:solidFill>
        </p:spPr>
        <p:txBody>
          <a:bodyPr anchor="ctr"/>
          <a:lstStyle>
            <a:lvl1pPr marL="0" indent="0" algn="l">
              <a:buFontTx/>
              <a:buNone/>
              <a:defRPr sz="2000" b="0" i="0">
                <a:solidFill>
                  <a:schemeClr val="bg1"/>
                </a:solidFill>
                <a:latin typeface="Arial" panose="020B0604020202020204" pitchFamily="34" charset="0"/>
                <a:ea typeface="Beatrice" pitchFamily="2" charset="77"/>
                <a:cs typeface="Arial" panose="020B0604020202020204" pitchFamily="34" charset="0"/>
              </a:defRPr>
            </a:lvl1pPr>
            <a:lvl2pPr marL="723900" indent="0">
              <a:buNone/>
              <a:defRPr/>
            </a:lvl2pPr>
          </a:lstStyle>
          <a:p>
            <a:pPr marL="228600" marR="0" lvl="0" indent="-228600" algn="ctr" defTabSz="914400" rtl="0" eaLnBrk="1" latinLnBrk="0" hangingPunct="1">
              <a:lnSpc>
                <a:spcPct val="90000"/>
              </a:lnSpc>
              <a:spcBef>
                <a:spcPts val="1000"/>
              </a:spcBef>
              <a:spcAft>
                <a:spcPts val="0"/>
              </a:spcAft>
              <a:buClrTx/>
              <a:buSzPct val="100000"/>
              <a:buFont typeface="Helvetica"/>
              <a:buChar char="–"/>
              <a:tabLst/>
            </a:pPr>
            <a:r>
              <a:rPr lang="en-GB"/>
              <a:t>Insert Picture</a:t>
            </a:r>
          </a:p>
        </p:txBody>
      </p:sp>
      <p:pic>
        <p:nvPicPr>
          <p:cNvPr id="9" name="Picture 8" descr="A close up of a logo&#10;&#10;Description automatically generated">
            <a:extLst>
              <a:ext uri="{FF2B5EF4-FFF2-40B4-BE49-F238E27FC236}">
                <a16:creationId xmlns:a16="http://schemas.microsoft.com/office/drawing/2014/main" id="{82368498-95A7-F544-B6EC-942C96B3F8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56039" y="6254184"/>
            <a:ext cx="2679923" cy="196092"/>
          </a:xfrm>
          <a:prstGeom prst="rect">
            <a:avLst/>
          </a:prstGeom>
        </p:spPr>
      </p:pic>
    </p:spTree>
    <p:extLst>
      <p:ext uri="{BB962C8B-B14F-4D97-AF65-F5344CB8AC3E}">
        <p14:creationId xmlns:p14="http://schemas.microsoft.com/office/powerpoint/2010/main" val="139145781"/>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 2">
    <p:bg>
      <p:bgPr>
        <a:solidFill>
          <a:schemeClr val="bg1"/>
        </a:solidFill>
        <a:effectLst/>
      </p:bgPr>
    </p:bg>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C26FEA6A-14B3-5E4A-BD32-B39180DDB38A}"/>
              </a:ext>
            </a:extLst>
          </p:cNvPr>
          <p:cNvSpPr>
            <a:spLocks noGrp="1"/>
          </p:cNvSpPr>
          <p:nvPr>
            <p:ph type="pic" sz="quarter" idx="10" hasCustomPrompt="1"/>
          </p:nvPr>
        </p:nvSpPr>
        <p:spPr>
          <a:xfrm>
            <a:off x="1037996" y="1037996"/>
            <a:ext cx="4764927" cy="4782008"/>
          </a:xfrm>
          <a:prstGeom prst="rect">
            <a:avLst/>
          </a:prstGeom>
          <a:solidFill>
            <a:schemeClr val="tx1">
              <a:lumMod val="85000"/>
            </a:schemeClr>
          </a:solidFill>
        </p:spPr>
        <p:txBody>
          <a:bodyPr anchor="ctr"/>
          <a:lstStyle>
            <a:lvl1pPr marL="0" indent="0" algn="l">
              <a:buFontTx/>
              <a:buNone/>
              <a:defRPr sz="2000" b="0" i="0">
                <a:solidFill>
                  <a:schemeClr val="bg1"/>
                </a:solidFill>
                <a:latin typeface="Arial" panose="020B0604020202020204" pitchFamily="34" charset="0"/>
                <a:ea typeface="Beatrice" pitchFamily="2" charset="77"/>
                <a:cs typeface="Arial" panose="020B0604020202020204" pitchFamily="34" charset="0"/>
              </a:defRPr>
            </a:lvl1pPr>
            <a:lvl2pPr marL="723900" indent="0">
              <a:buNone/>
              <a:defRPr/>
            </a:lvl2pPr>
          </a:lstStyle>
          <a:p>
            <a:pPr marL="228600" marR="0" lvl="0" indent="-228600" algn="ctr" defTabSz="914400" rtl="0" eaLnBrk="1" latinLnBrk="0" hangingPunct="1">
              <a:lnSpc>
                <a:spcPct val="90000"/>
              </a:lnSpc>
              <a:spcBef>
                <a:spcPts val="1000"/>
              </a:spcBef>
              <a:spcAft>
                <a:spcPts val="0"/>
              </a:spcAft>
              <a:buClrTx/>
              <a:buSzPct val="100000"/>
              <a:buFont typeface="Helvetica"/>
              <a:buChar char="–"/>
              <a:tabLst/>
            </a:pPr>
            <a:r>
              <a:rPr lang="en-GB"/>
              <a:t>Insert Picture</a:t>
            </a:r>
          </a:p>
        </p:txBody>
      </p:sp>
      <p:sp>
        <p:nvSpPr>
          <p:cNvPr id="11" name="Picture Placeholder 3">
            <a:extLst>
              <a:ext uri="{FF2B5EF4-FFF2-40B4-BE49-F238E27FC236}">
                <a16:creationId xmlns:a16="http://schemas.microsoft.com/office/drawing/2014/main" id="{3A560D8E-BEFD-F748-BA86-3F3C3860469A}"/>
              </a:ext>
            </a:extLst>
          </p:cNvPr>
          <p:cNvSpPr>
            <a:spLocks noGrp="1"/>
          </p:cNvSpPr>
          <p:nvPr>
            <p:ph type="pic" sz="quarter" idx="13" hasCustomPrompt="1"/>
          </p:nvPr>
        </p:nvSpPr>
        <p:spPr>
          <a:xfrm>
            <a:off x="6389077" y="1037996"/>
            <a:ext cx="4764927" cy="4782008"/>
          </a:xfrm>
          <a:prstGeom prst="rect">
            <a:avLst/>
          </a:prstGeom>
          <a:solidFill>
            <a:schemeClr val="tx1">
              <a:lumMod val="85000"/>
            </a:schemeClr>
          </a:solidFill>
        </p:spPr>
        <p:txBody>
          <a:bodyPr anchor="ctr"/>
          <a:lstStyle>
            <a:lvl1pPr marL="0" indent="0" algn="l">
              <a:buFontTx/>
              <a:buNone/>
              <a:defRPr sz="2000" b="0" i="0">
                <a:solidFill>
                  <a:schemeClr val="bg1"/>
                </a:solidFill>
                <a:latin typeface="Arial" panose="020B0604020202020204" pitchFamily="34" charset="0"/>
                <a:ea typeface="Beatrice" pitchFamily="2" charset="77"/>
                <a:cs typeface="Arial" panose="020B0604020202020204" pitchFamily="34" charset="0"/>
              </a:defRPr>
            </a:lvl1pPr>
            <a:lvl2pPr marL="723900" indent="0">
              <a:buNone/>
              <a:defRPr/>
            </a:lvl2pPr>
          </a:lstStyle>
          <a:p>
            <a:pPr marL="228600" marR="0" lvl="0" indent="-228600" algn="ctr" defTabSz="914400" rtl="0" eaLnBrk="1" latinLnBrk="0" hangingPunct="1">
              <a:lnSpc>
                <a:spcPct val="90000"/>
              </a:lnSpc>
              <a:spcBef>
                <a:spcPts val="1000"/>
              </a:spcBef>
              <a:spcAft>
                <a:spcPts val="0"/>
              </a:spcAft>
              <a:buClrTx/>
              <a:buSzPct val="100000"/>
              <a:buFont typeface="Helvetica"/>
              <a:buChar char="–"/>
              <a:tabLst/>
            </a:pPr>
            <a:r>
              <a:rPr lang="en-GB"/>
              <a:t>Insert Picture</a:t>
            </a:r>
          </a:p>
        </p:txBody>
      </p:sp>
      <p:pic>
        <p:nvPicPr>
          <p:cNvPr id="5" name="Picture 4" descr="A close up of a logo&#10;&#10;Description automatically generated">
            <a:extLst>
              <a:ext uri="{FF2B5EF4-FFF2-40B4-BE49-F238E27FC236}">
                <a16:creationId xmlns:a16="http://schemas.microsoft.com/office/drawing/2014/main" id="{D08E3569-EEAF-8548-9642-9156EA681B7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56039" y="6254184"/>
            <a:ext cx="2679923" cy="196092"/>
          </a:xfrm>
          <a:prstGeom prst="rect">
            <a:avLst/>
          </a:prstGeom>
        </p:spPr>
      </p:pic>
    </p:spTree>
    <p:extLst>
      <p:ext uri="{BB962C8B-B14F-4D97-AF65-F5344CB8AC3E}">
        <p14:creationId xmlns:p14="http://schemas.microsoft.com/office/powerpoint/2010/main" val="3110068008"/>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 3">
    <p:bg>
      <p:bgPr>
        <a:solidFill>
          <a:schemeClr val="bg1"/>
        </a:solidFill>
        <a:effectLst/>
      </p:bgPr>
    </p:bg>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E5C6AEC0-E1C0-BD42-8172-E65A50EB6BFB}"/>
              </a:ext>
            </a:extLst>
          </p:cNvPr>
          <p:cNvSpPr>
            <a:spLocks noGrp="1"/>
          </p:cNvSpPr>
          <p:nvPr>
            <p:ph type="pic" sz="quarter" idx="15" hasCustomPrompt="1"/>
          </p:nvPr>
        </p:nvSpPr>
        <p:spPr>
          <a:xfrm>
            <a:off x="1037995" y="1037996"/>
            <a:ext cx="3399865" cy="2259281"/>
          </a:xfrm>
          <a:prstGeom prst="rect">
            <a:avLst/>
          </a:prstGeom>
          <a:solidFill>
            <a:schemeClr val="tx1">
              <a:lumMod val="85000"/>
            </a:schemeClr>
          </a:solidFill>
        </p:spPr>
        <p:txBody>
          <a:bodyPr anchor="ctr"/>
          <a:lstStyle>
            <a:lvl1pPr marL="0" indent="0" algn="l">
              <a:buFontTx/>
              <a:buNone/>
              <a:defRPr sz="2000" b="0" i="0">
                <a:solidFill>
                  <a:schemeClr val="bg1"/>
                </a:solidFill>
                <a:latin typeface="Arial" panose="020B0604020202020204" pitchFamily="34" charset="0"/>
                <a:ea typeface="Beatrice" pitchFamily="2" charset="77"/>
                <a:cs typeface="Arial" panose="020B0604020202020204" pitchFamily="34" charset="0"/>
              </a:defRPr>
            </a:lvl1pPr>
            <a:lvl2pPr marL="723900" indent="0">
              <a:buNone/>
              <a:defRPr/>
            </a:lvl2pPr>
          </a:lstStyle>
          <a:p>
            <a:pPr marL="228600" marR="0" lvl="0" indent="-228600" algn="ctr" defTabSz="914400" rtl="0" eaLnBrk="1" latinLnBrk="0" hangingPunct="1">
              <a:lnSpc>
                <a:spcPct val="90000"/>
              </a:lnSpc>
              <a:spcBef>
                <a:spcPts val="1000"/>
              </a:spcBef>
              <a:spcAft>
                <a:spcPts val="0"/>
              </a:spcAft>
              <a:buClrTx/>
              <a:buSzPct val="100000"/>
              <a:buFont typeface="Helvetica"/>
              <a:buChar char="–"/>
              <a:tabLst/>
            </a:pPr>
            <a:r>
              <a:rPr lang="en-GB"/>
              <a:t>Insert Picture</a:t>
            </a:r>
          </a:p>
        </p:txBody>
      </p:sp>
      <p:pic>
        <p:nvPicPr>
          <p:cNvPr id="5" name="Picture 4" descr="A close up of a logo&#10;&#10;Description automatically generated">
            <a:extLst>
              <a:ext uri="{FF2B5EF4-FFF2-40B4-BE49-F238E27FC236}">
                <a16:creationId xmlns:a16="http://schemas.microsoft.com/office/drawing/2014/main" id="{D08E3569-EEAF-8548-9642-9156EA681B7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56039" y="6254184"/>
            <a:ext cx="2679923" cy="196092"/>
          </a:xfrm>
          <a:prstGeom prst="rect">
            <a:avLst/>
          </a:prstGeom>
        </p:spPr>
      </p:pic>
      <p:sp>
        <p:nvSpPr>
          <p:cNvPr id="8" name="Picture Placeholder 3">
            <a:extLst>
              <a:ext uri="{FF2B5EF4-FFF2-40B4-BE49-F238E27FC236}">
                <a16:creationId xmlns:a16="http://schemas.microsoft.com/office/drawing/2014/main" id="{8E36934A-F650-8C4E-AC08-8C043B073FD8}"/>
              </a:ext>
            </a:extLst>
          </p:cNvPr>
          <p:cNvSpPr>
            <a:spLocks noGrp="1"/>
          </p:cNvSpPr>
          <p:nvPr>
            <p:ph type="pic" sz="quarter" idx="10" hasCustomPrompt="1"/>
          </p:nvPr>
        </p:nvSpPr>
        <p:spPr>
          <a:xfrm>
            <a:off x="4756039" y="1037996"/>
            <a:ext cx="6397965" cy="4782008"/>
          </a:xfrm>
          <a:prstGeom prst="rect">
            <a:avLst/>
          </a:prstGeom>
          <a:solidFill>
            <a:schemeClr val="tx1">
              <a:lumMod val="85000"/>
            </a:schemeClr>
          </a:solidFill>
        </p:spPr>
        <p:txBody>
          <a:bodyPr anchor="ctr"/>
          <a:lstStyle>
            <a:lvl1pPr marL="0" indent="0" algn="l">
              <a:buFontTx/>
              <a:buNone/>
              <a:defRPr sz="2000" b="0" i="0">
                <a:solidFill>
                  <a:schemeClr val="bg1"/>
                </a:solidFill>
                <a:latin typeface="Arial" panose="020B0604020202020204" pitchFamily="34" charset="0"/>
                <a:ea typeface="Beatrice" pitchFamily="2" charset="77"/>
                <a:cs typeface="Arial" panose="020B0604020202020204" pitchFamily="34" charset="0"/>
              </a:defRPr>
            </a:lvl1pPr>
            <a:lvl2pPr marL="723900" indent="0">
              <a:buNone/>
              <a:defRPr/>
            </a:lvl2pPr>
          </a:lstStyle>
          <a:p>
            <a:pPr marL="228600" marR="0" lvl="0" indent="-228600" algn="ctr" defTabSz="914400" rtl="0" eaLnBrk="1" latinLnBrk="0" hangingPunct="1">
              <a:lnSpc>
                <a:spcPct val="90000"/>
              </a:lnSpc>
              <a:spcBef>
                <a:spcPts val="1000"/>
              </a:spcBef>
              <a:spcAft>
                <a:spcPts val="0"/>
              </a:spcAft>
              <a:buClrTx/>
              <a:buSzPct val="100000"/>
              <a:buFont typeface="Helvetica"/>
              <a:buChar char="–"/>
              <a:tabLst/>
            </a:pPr>
            <a:r>
              <a:rPr lang="en-GB"/>
              <a:t>Insert Picture</a:t>
            </a:r>
          </a:p>
        </p:txBody>
      </p:sp>
      <p:sp>
        <p:nvSpPr>
          <p:cNvPr id="12" name="Picture Placeholder 3">
            <a:extLst>
              <a:ext uri="{FF2B5EF4-FFF2-40B4-BE49-F238E27FC236}">
                <a16:creationId xmlns:a16="http://schemas.microsoft.com/office/drawing/2014/main" id="{B7F88EF5-8C68-2343-8BF2-3133D18F536A}"/>
              </a:ext>
            </a:extLst>
          </p:cNvPr>
          <p:cNvSpPr>
            <a:spLocks noGrp="1"/>
          </p:cNvSpPr>
          <p:nvPr>
            <p:ph type="pic" sz="quarter" idx="16" hasCustomPrompt="1"/>
          </p:nvPr>
        </p:nvSpPr>
        <p:spPr>
          <a:xfrm>
            <a:off x="1037995" y="3560723"/>
            <a:ext cx="3399865" cy="2259281"/>
          </a:xfrm>
          <a:prstGeom prst="rect">
            <a:avLst/>
          </a:prstGeom>
          <a:solidFill>
            <a:schemeClr val="tx1">
              <a:lumMod val="85000"/>
            </a:schemeClr>
          </a:solidFill>
        </p:spPr>
        <p:txBody>
          <a:bodyPr anchor="ctr"/>
          <a:lstStyle>
            <a:lvl1pPr marL="0" indent="0" algn="l">
              <a:buFontTx/>
              <a:buNone/>
              <a:defRPr sz="2000" b="0" i="0">
                <a:solidFill>
                  <a:schemeClr val="bg1"/>
                </a:solidFill>
                <a:latin typeface="Arial" panose="020B0604020202020204" pitchFamily="34" charset="0"/>
                <a:ea typeface="Beatrice" pitchFamily="2" charset="77"/>
                <a:cs typeface="Arial" panose="020B0604020202020204" pitchFamily="34" charset="0"/>
              </a:defRPr>
            </a:lvl1pPr>
            <a:lvl2pPr marL="723900" indent="0">
              <a:buNone/>
              <a:defRPr/>
            </a:lvl2pPr>
          </a:lstStyle>
          <a:p>
            <a:pPr marL="228600" marR="0" lvl="0" indent="-228600" algn="ctr" defTabSz="914400" rtl="0" eaLnBrk="1" latinLnBrk="0" hangingPunct="1">
              <a:lnSpc>
                <a:spcPct val="90000"/>
              </a:lnSpc>
              <a:spcBef>
                <a:spcPts val="1000"/>
              </a:spcBef>
              <a:spcAft>
                <a:spcPts val="0"/>
              </a:spcAft>
              <a:buClrTx/>
              <a:buSzPct val="100000"/>
              <a:buFont typeface="Helvetica"/>
              <a:buChar char="–"/>
              <a:tabLst/>
            </a:pPr>
            <a:r>
              <a:rPr lang="en-GB"/>
              <a:t>Insert Picture</a:t>
            </a:r>
          </a:p>
        </p:txBody>
      </p:sp>
    </p:spTree>
    <p:extLst>
      <p:ext uri="{BB962C8B-B14F-4D97-AF65-F5344CB8AC3E}">
        <p14:creationId xmlns:p14="http://schemas.microsoft.com/office/powerpoint/2010/main" val="1238634612"/>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 4">
    <p:bg>
      <p:bgPr>
        <a:solidFill>
          <a:schemeClr val="bg1"/>
        </a:solidFill>
        <a:effectLst/>
      </p:bgPr>
    </p:bg>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E5C6AEC0-E1C0-BD42-8172-E65A50EB6BFB}"/>
              </a:ext>
            </a:extLst>
          </p:cNvPr>
          <p:cNvSpPr>
            <a:spLocks noGrp="1"/>
          </p:cNvSpPr>
          <p:nvPr>
            <p:ph type="pic" sz="quarter" idx="15" hasCustomPrompt="1"/>
          </p:nvPr>
        </p:nvSpPr>
        <p:spPr>
          <a:xfrm>
            <a:off x="1037995" y="1037996"/>
            <a:ext cx="3399865" cy="2259281"/>
          </a:xfrm>
          <a:prstGeom prst="rect">
            <a:avLst/>
          </a:prstGeom>
          <a:solidFill>
            <a:schemeClr val="tx1">
              <a:lumMod val="85000"/>
            </a:schemeClr>
          </a:solidFill>
        </p:spPr>
        <p:txBody>
          <a:bodyPr anchor="ctr"/>
          <a:lstStyle>
            <a:lvl1pPr marL="0" indent="0" algn="l">
              <a:buFontTx/>
              <a:buNone/>
              <a:defRPr sz="2000" b="0" i="0">
                <a:solidFill>
                  <a:schemeClr val="bg1"/>
                </a:solidFill>
                <a:latin typeface="Arial" panose="020B0604020202020204" pitchFamily="34" charset="0"/>
                <a:ea typeface="Beatrice" pitchFamily="2" charset="77"/>
                <a:cs typeface="Arial" panose="020B0604020202020204" pitchFamily="34" charset="0"/>
              </a:defRPr>
            </a:lvl1pPr>
            <a:lvl2pPr marL="723900" indent="0">
              <a:buNone/>
              <a:defRPr/>
            </a:lvl2pPr>
          </a:lstStyle>
          <a:p>
            <a:pPr marL="228600" marR="0" lvl="0" indent="-228600" algn="ctr" defTabSz="914400" rtl="0" eaLnBrk="1" latinLnBrk="0" hangingPunct="1">
              <a:lnSpc>
                <a:spcPct val="90000"/>
              </a:lnSpc>
              <a:spcBef>
                <a:spcPts val="1000"/>
              </a:spcBef>
              <a:spcAft>
                <a:spcPts val="0"/>
              </a:spcAft>
              <a:buClrTx/>
              <a:buSzPct val="100000"/>
              <a:buFont typeface="Helvetica"/>
              <a:buChar char="–"/>
              <a:tabLst/>
            </a:pPr>
            <a:r>
              <a:rPr lang="en-GB"/>
              <a:t>Insert Picture</a:t>
            </a:r>
          </a:p>
        </p:txBody>
      </p:sp>
      <p:pic>
        <p:nvPicPr>
          <p:cNvPr id="5" name="Picture 4" descr="A close up of a logo&#10;&#10;Description automatically generated">
            <a:extLst>
              <a:ext uri="{FF2B5EF4-FFF2-40B4-BE49-F238E27FC236}">
                <a16:creationId xmlns:a16="http://schemas.microsoft.com/office/drawing/2014/main" id="{D08E3569-EEAF-8548-9642-9156EA681B7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56039" y="6254184"/>
            <a:ext cx="2679923" cy="196092"/>
          </a:xfrm>
          <a:prstGeom prst="rect">
            <a:avLst/>
          </a:prstGeom>
        </p:spPr>
      </p:pic>
      <p:sp>
        <p:nvSpPr>
          <p:cNvPr id="12" name="Picture Placeholder 3">
            <a:extLst>
              <a:ext uri="{FF2B5EF4-FFF2-40B4-BE49-F238E27FC236}">
                <a16:creationId xmlns:a16="http://schemas.microsoft.com/office/drawing/2014/main" id="{B7F88EF5-8C68-2343-8BF2-3133D18F536A}"/>
              </a:ext>
            </a:extLst>
          </p:cNvPr>
          <p:cNvSpPr>
            <a:spLocks noGrp="1"/>
          </p:cNvSpPr>
          <p:nvPr>
            <p:ph type="pic" sz="quarter" idx="16" hasCustomPrompt="1"/>
          </p:nvPr>
        </p:nvSpPr>
        <p:spPr>
          <a:xfrm>
            <a:off x="1037995" y="3560723"/>
            <a:ext cx="3399865" cy="2259281"/>
          </a:xfrm>
          <a:prstGeom prst="rect">
            <a:avLst/>
          </a:prstGeom>
          <a:solidFill>
            <a:schemeClr val="tx1">
              <a:lumMod val="85000"/>
            </a:schemeClr>
          </a:solidFill>
        </p:spPr>
        <p:txBody>
          <a:bodyPr anchor="ctr"/>
          <a:lstStyle>
            <a:lvl1pPr marL="0" indent="0" algn="l">
              <a:buFontTx/>
              <a:buNone/>
              <a:defRPr sz="2000" b="0" i="0">
                <a:solidFill>
                  <a:schemeClr val="bg1"/>
                </a:solidFill>
                <a:latin typeface="Arial" panose="020B0604020202020204" pitchFamily="34" charset="0"/>
                <a:ea typeface="Beatrice" pitchFamily="2" charset="77"/>
                <a:cs typeface="Arial" panose="020B0604020202020204" pitchFamily="34" charset="0"/>
              </a:defRPr>
            </a:lvl1pPr>
            <a:lvl2pPr marL="723900" indent="0">
              <a:buNone/>
              <a:defRPr/>
            </a:lvl2pPr>
          </a:lstStyle>
          <a:p>
            <a:pPr marL="228600" marR="0" lvl="0" indent="-228600" algn="ctr" defTabSz="914400" rtl="0" eaLnBrk="1" latinLnBrk="0" hangingPunct="1">
              <a:lnSpc>
                <a:spcPct val="90000"/>
              </a:lnSpc>
              <a:spcBef>
                <a:spcPts val="1000"/>
              </a:spcBef>
              <a:spcAft>
                <a:spcPts val="0"/>
              </a:spcAft>
              <a:buClrTx/>
              <a:buSzPct val="100000"/>
              <a:buFont typeface="Helvetica"/>
              <a:buChar char="–"/>
              <a:tabLst/>
            </a:pPr>
            <a:r>
              <a:rPr lang="en-GB"/>
              <a:t>Insert Picture</a:t>
            </a:r>
          </a:p>
        </p:txBody>
      </p:sp>
      <p:sp>
        <p:nvSpPr>
          <p:cNvPr id="6" name="Picture Placeholder 3">
            <a:extLst>
              <a:ext uri="{FF2B5EF4-FFF2-40B4-BE49-F238E27FC236}">
                <a16:creationId xmlns:a16="http://schemas.microsoft.com/office/drawing/2014/main" id="{81A15DA3-470F-D141-903A-61D7D1749245}"/>
              </a:ext>
            </a:extLst>
          </p:cNvPr>
          <p:cNvSpPr>
            <a:spLocks noGrp="1"/>
          </p:cNvSpPr>
          <p:nvPr>
            <p:ph type="pic" sz="quarter" idx="17" hasCustomPrompt="1"/>
          </p:nvPr>
        </p:nvSpPr>
        <p:spPr>
          <a:xfrm>
            <a:off x="4756040" y="1037996"/>
            <a:ext cx="2998102" cy="4782008"/>
          </a:xfrm>
          <a:prstGeom prst="rect">
            <a:avLst/>
          </a:prstGeom>
          <a:solidFill>
            <a:schemeClr val="tx1">
              <a:lumMod val="85000"/>
            </a:schemeClr>
          </a:solidFill>
        </p:spPr>
        <p:txBody>
          <a:bodyPr anchor="ctr"/>
          <a:lstStyle>
            <a:lvl1pPr marL="0" indent="0" algn="l">
              <a:buFontTx/>
              <a:buNone/>
              <a:defRPr sz="2000" b="0" i="0">
                <a:solidFill>
                  <a:schemeClr val="bg1"/>
                </a:solidFill>
                <a:latin typeface="Arial" panose="020B0604020202020204" pitchFamily="34" charset="0"/>
                <a:ea typeface="Beatrice" pitchFamily="2" charset="77"/>
                <a:cs typeface="Arial" panose="020B0604020202020204" pitchFamily="34" charset="0"/>
              </a:defRPr>
            </a:lvl1pPr>
            <a:lvl2pPr marL="723900" indent="0">
              <a:buNone/>
              <a:defRPr/>
            </a:lvl2pPr>
          </a:lstStyle>
          <a:p>
            <a:pPr marL="228600" marR="0" lvl="0" indent="-228600" algn="ctr" defTabSz="914400" rtl="0" eaLnBrk="1" latinLnBrk="0" hangingPunct="1">
              <a:lnSpc>
                <a:spcPct val="90000"/>
              </a:lnSpc>
              <a:spcBef>
                <a:spcPts val="1000"/>
              </a:spcBef>
              <a:spcAft>
                <a:spcPts val="0"/>
              </a:spcAft>
              <a:buClrTx/>
              <a:buSzPct val="100000"/>
              <a:buFont typeface="Helvetica"/>
              <a:buChar char="–"/>
              <a:tabLst/>
            </a:pPr>
            <a:r>
              <a:rPr lang="en-GB"/>
              <a:t>Insert Picture</a:t>
            </a:r>
          </a:p>
        </p:txBody>
      </p:sp>
      <p:sp>
        <p:nvSpPr>
          <p:cNvPr id="13" name="Picture Placeholder 3">
            <a:extLst>
              <a:ext uri="{FF2B5EF4-FFF2-40B4-BE49-F238E27FC236}">
                <a16:creationId xmlns:a16="http://schemas.microsoft.com/office/drawing/2014/main" id="{79CA1C64-6C99-C147-8B46-3C7FAA67F29D}"/>
              </a:ext>
            </a:extLst>
          </p:cNvPr>
          <p:cNvSpPr>
            <a:spLocks noGrp="1"/>
          </p:cNvSpPr>
          <p:nvPr>
            <p:ph type="pic" sz="quarter" idx="21" hasCustomPrompt="1"/>
          </p:nvPr>
        </p:nvSpPr>
        <p:spPr>
          <a:xfrm>
            <a:off x="8155902" y="1037996"/>
            <a:ext cx="2998102" cy="4782008"/>
          </a:xfrm>
          <a:prstGeom prst="rect">
            <a:avLst/>
          </a:prstGeom>
          <a:solidFill>
            <a:schemeClr val="tx1">
              <a:lumMod val="85000"/>
            </a:schemeClr>
          </a:solidFill>
        </p:spPr>
        <p:txBody>
          <a:bodyPr anchor="ctr"/>
          <a:lstStyle>
            <a:lvl1pPr marL="0" indent="0" algn="l">
              <a:buFontTx/>
              <a:buNone/>
              <a:defRPr sz="2000" b="0" i="0">
                <a:solidFill>
                  <a:schemeClr val="bg1"/>
                </a:solidFill>
                <a:latin typeface="Arial" panose="020B0604020202020204" pitchFamily="34" charset="0"/>
                <a:ea typeface="Beatrice" pitchFamily="2" charset="77"/>
                <a:cs typeface="Arial" panose="020B0604020202020204" pitchFamily="34" charset="0"/>
              </a:defRPr>
            </a:lvl1pPr>
            <a:lvl2pPr marL="723900" indent="0">
              <a:buNone/>
              <a:defRPr/>
            </a:lvl2pPr>
          </a:lstStyle>
          <a:p>
            <a:pPr marL="228600" marR="0" lvl="0" indent="-228600" algn="ctr" defTabSz="914400" rtl="0" eaLnBrk="1" latinLnBrk="0" hangingPunct="1">
              <a:lnSpc>
                <a:spcPct val="90000"/>
              </a:lnSpc>
              <a:spcBef>
                <a:spcPts val="1000"/>
              </a:spcBef>
              <a:spcAft>
                <a:spcPts val="0"/>
              </a:spcAft>
              <a:buClrTx/>
              <a:buSzPct val="100000"/>
              <a:buFont typeface="Helvetica"/>
              <a:buChar char="–"/>
              <a:tabLst/>
            </a:pPr>
            <a:r>
              <a:rPr lang="en-GB"/>
              <a:t>Insert Picture</a:t>
            </a:r>
          </a:p>
        </p:txBody>
      </p:sp>
    </p:spTree>
    <p:extLst>
      <p:ext uri="{BB962C8B-B14F-4D97-AF65-F5344CB8AC3E}">
        <p14:creationId xmlns:p14="http://schemas.microsoft.com/office/powerpoint/2010/main" val="1597134390"/>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A55D4DE-2F30-234E-BD69-5B1D4B49ADEC}"/>
              </a:ext>
            </a:extLst>
          </p:cNvPr>
          <p:cNvSpPr txBox="1"/>
          <p:nvPr userDrawn="1"/>
        </p:nvSpPr>
        <p:spPr>
          <a:xfrm>
            <a:off x="8669215" y="5785338"/>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normAutofit fontScale="25000" lnSpcReduction="20000"/>
          </a:bodyPr>
          <a:lstStyle/>
          <a:p>
            <a:pPr marL="0" marR="0" indent="0" algn="l" defTabSz="914400" rtl="0" fontAlgn="auto" latinLnBrk="0" hangingPunct="0">
              <a:lnSpc>
                <a:spcPct val="90000"/>
              </a:lnSpc>
              <a:spcBef>
                <a:spcPts val="0"/>
              </a:spcBef>
              <a:spcAft>
                <a:spcPts val="0"/>
              </a:spcAft>
              <a:buClrTx/>
              <a:buSzTx/>
              <a:buFontTx/>
              <a:buNone/>
              <a:tabLst/>
            </a:pPr>
            <a:endParaRPr kumimoji="0" lang="en-US" sz="4400" b="1" i="0" u="none" strike="noStrike" cap="none" spc="0" normalizeH="0" baseline="0">
              <a:ln>
                <a:noFill/>
              </a:ln>
              <a:solidFill>
                <a:srgbClr val="FFFFFF"/>
              </a:solidFill>
              <a:effectLst/>
              <a:uFillTx/>
              <a:latin typeface="Arial"/>
              <a:ea typeface="Arial"/>
              <a:cs typeface="Arial"/>
              <a:sym typeface="Arial"/>
            </a:endParaRPr>
          </a:p>
        </p:txBody>
      </p:sp>
      <p:sp>
        <p:nvSpPr>
          <p:cNvPr id="8" name="Picture Placeholder 3">
            <a:extLst>
              <a:ext uri="{FF2B5EF4-FFF2-40B4-BE49-F238E27FC236}">
                <a16:creationId xmlns:a16="http://schemas.microsoft.com/office/drawing/2014/main" id="{EC3B662F-0AD7-3C45-BB0F-CC773AAB5261}"/>
              </a:ext>
            </a:extLst>
          </p:cNvPr>
          <p:cNvSpPr>
            <a:spLocks noGrp="1"/>
          </p:cNvSpPr>
          <p:nvPr>
            <p:ph type="pic" sz="quarter" idx="10" hasCustomPrompt="1"/>
          </p:nvPr>
        </p:nvSpPr>
        <p:spPr>
          <a:xfrm>
            <a:off x="0" y="0"/>
            <a:ext cx="12192000" cy="6858000"/>
          </a:xfrm>
          <a:prstGeom prst="rect">
            <a:avLst/>
          </a:prstGeom>
          <a:solidFill>
            <a:schemeClr val="tx1">
              <a:lumMod val="85000"/>
            </a:schemeClr>
          </a:solidFill>
        </p:spPr>
        <p:txBody>
          <a:bodyPr anchor="ctr"/>
          <a:lstStyle>
            <a:lvl1pPr marL="0" indent="0" algn="l">
              <a:buFontTx/>
              <a:buNone/>
              <a:defRPr sz="2000" b="0" i="0">
                <a:solidFill>
                  <a:schemeClr val="bg1"/>
                </a:solidFill>
                <a:latin typeface="Arial" panose="020B0604020202020204" pitchFamily="34" charset="0"/>
                <a:ea typeface="Beatrice" pitchFamily="2" charset="77"/>
                <a:cs typeface="Arial" panose="020B0604020202020204" pitchFamily="34" charset="0"/>
              </a:defRPr>
            </a:lvl1pPr>
            <a:lvl2pPr marL="723900" indent="0">
              <a:buNone/>
              <a:defRPr/>
            </a:lvl2pPr>
          </a:lstStyle>
          <a:p>
            <a:pPr marL="228600" marR="0" lvl="0" indent="-228600" algn="ctr" defTabSz="914400" rtl="0" eaLnBrk="1" latinLnBrk="0" hangingPunct="1">
              <a:lnSpc>
                <a:spcPct val="90000"/>
              </a:lnSpc>
              <a:spcBef>
                <a:spcPts val="1000"/>
              </a:spcBef>
              <a:spcAft>
                <a:spcPts val="0"/>
              </a:spcAft>
              <a:buClrTx/>
              <a:buSzPct val="100000"/>
              <a:buFont typeface="Helvetica"/>
              <a:buChar char="–"/>
              <a:tabLst/>
            </a:pPr>
            <a:r>
              <a:rPr lang="en-GB"/>
              <a:t>Insert Picture</a:t>
            </a:r>
          </a:p>
        </p:txBody>
      </p:sp>
    </p:spTree>
    <p:extLst>
      <p:ext uri="{BB962C8B-B14F-4D97-AF65-F5344CB8AC3E}">
        <p14:creationId xmlns:p14="http://schemas.microsoft.com/office/powerpoint/2010/main" val="229996878"/>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68666-8068-5040-963F-E5B20D5439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270CF67-E832-0745-9206-5BF2A375F24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E876490-8C51-C345-A33C-0F7560FB799B}"/>
              </a:ext>
            </a:extLst>
          </p:cNvPr>
          <p:cNvSpPr>
            <a:spLocks noGrp="1"/>
          </p:cNvSpPr>
          <p:nvPr>
            <p:ph type="dt" sz="half" idx="10"/>
          </p:nvPr>
        </p:nvSpPr>
        <p:spPr/>
        <p:txBody>
          <a:bodyPr/>
          <a:lstStyle/>
          <a:p>
            <a:fld id="{D5E60E8E-6E41-E74D-AAB2-9615AE973534}" type="datetimeFigureOut">
              <a:rPr lang="en-US" smtClean="0"/>
              <a:t>12/19/2023</a:t>
            </a:fld>
            <a:endParaRPr lang="en-US"/>
          </a:p>
        </p:txBody>
      </p:sp>
      <p:sp>
        <p:nvSpPr>
          <p:cNvPr id="5" name="Footer Placeholder 4">
            <a:extLst>
              <a:ext uri="{FF2B5EF4-FFF2-40B4-BE49-F238E27FC236}">
                <a16:creationId xmlns:a16="http://schemas.microsoft.com/office/drawing/2014/main" id="{F0C9A410-ECD4-604C-9ADF-9CBA505968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A27D2E-7B60-AE46-BA8B-2E9E13055587}"/>
              </a:ext>
            </a:extLst>
          </p:cNvPr>
          <p:cNvSpPr>
            <a:spLocks noGrp="1"/>
          </p:cNvSpPr>
          <p:nvPr>
            <p:ph type="sldNum" sz="quarter" idx="12"/>
          </p:nvPr>
        </p:nvSpPr>
        <p:spPr/>
        <p:txBody>
          <a:bodyPr/>
          <a:lstStyle/>
          <a:p>
            <a:fld id="{0ECE3DB7-F761-9F47-B9CA-417806E81B18}" type="slidenum">
              <a:rPr lang="en-US" smtClean="0"/>
              <a:t>‹#›</a:t>
            </a:fld>
            <a:endParaRPr lang="en-US"/>
          </a:p>
        </p:txBody>
      </p:sp>
    </p:spTree>
    <p:extLst>
      <p:ext uri="{BB962C8B-B14F-4D97-AF65-F5344CB8AC3E}">
        <p14:creationId xmlns:p14="http://schemas.microsoft.com/office/powerpoint/2010/main" val="2344968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 1">
    <p:bg>
      <p:bgPr>
        <a:solidFill>
          <a:schemeClr val="bg1"/>
        </a:solidFill>
        <a:effectLst/>
      </p:bgPr>
    </p:bg>
    <p:spTree>
      <p:nvGrpSpPr>
        <p:cNvPr id="1" name=""/>
        <p:cNvGrpSpPr/>
        <p:nvPr/>
      </p:nvGrpSpPr>
      <p:grpSpPr>
        <a:xfrm>
          <a:off x="0" y="0"/>
          <a:ext cx="0" cy="0"/>
          <a:chOff x="0" y="0"/>
          <a:chExt cx="0" cy="0"/>
        </a:xfrm>
      </p:grpSpPr>
      <p:sp>
        <p:nvSpPr>
          <p:cNvPr id="4" name="Shape 14">
            <a:extLst>
              <a:ext uri="{FF2B5EF4-FFF2-40B4-BE49-F238E27FC236}">
                <a16:creationId xmlns:a16="http://schemas.microsoft.com/office/drawing/2014/main" id="{5F88249D-7209-FC44-B3CC-435742BC1815}"/>
              </a:ext>
            </a:extLst>
          </p:cNvPr>
          <p:cNvSpPr>
            <a:spLocks noGrp="1"/>
          </p:cNvSpPr>
          <p:nvPr>
            <p:ph type="body" sz="half" idx="13" hasCustomPrompt="1"/>
          </p:nvPr>
        </p:nvSpPr>
        <p:spPr>
          <a:xfrm>
            <a:off x="474481" y="483297"/>
            <a:ext cx="9377090" cy="1647991"/>
          </a:xfrm>
          <a:prstGeom prst="rect">
            <a:avLst/>
          </a:prstGeom>
        </p:spPr>
        <p:txBody>
          <a:bodyPr anchor="t">
            <a:noAutofit/>
          </a:bodyPr>
          <a:lstStyle>
            <a:lvl1pPr marL="0" indent="0">
              <a:spcBef>
                <a:spcPts val="0"/>
              </a:spcBef>
              <a:buSzTx/>
              <a:buFontTx/>
              <a:buNone/>
              <a:defRPr sz="8000" b="0" i="0" u="sng" baseline="0">
                <a:solidFill>
                  <a:schemeClr val="tx1"/>
                </a:solidFill>
                <a:latin typeface="Arial" panose="020B0604020202020204" pitchFamily="34" charset="0"/>
                <a:ea typeface="Beatrice" pitchFamily="2" charset="77"/>
                <a:cs typeface="Arial" panose="020B0604020202020204" pitchFamily="34" charset="0"/>
              </a:defRPr>
            </a:lvl1pPr>
          </a:lstStyle>
          <a:p>
            <a:pPr lvl="0"/>
            <a:r>
              <a:rPr lang="en-US"/>
              <a:t>Title Text</a:t>
            </a:r>
          </a:p>
        </p:txBody>
      </p:sp>
      <p:pic>
        <p:nvPicPr>
          <p:cNvPr id="6" name="Picture 5" descr="A close up of a logo&#10;&#10;Description automatically generated">
            <a:extLst>
              <a:ext uri="{FF2B5EF4-FFF2-40B4-BE49-F238E27FC236}">
                <a16:creationId xmlns:a16="http://schemas.microsoft.com/office/drawing/2014/main" id="{19B6BA06-0682-E740-A338-3CCCA5755B3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56039" y="6254184"/>
            <a:ext cx="2679923" cy="196092"/>
          </a:xfrm>
          <a:prstGeom prst="rect">
            <a:avLst/>
          </a:prstGeom>
        </p:spPr>
      </p:pic>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B441D-74BC-2D46-A7F1-17828212E9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0C91F1-33AA-0049-A7B6-97F43D01FBB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47AACD-27B0-134E-8E08-6E3E4E9D3B7C}"/>
              </a:ext>
            </a:extLst>
          </p:cNvPr>
          <p:cNvSpPr>
            <a:spLocks noGrp="1"/>
          </p:cNvSpPr>
          <p:nvPr>
            <p:ph type="dt" sz="half" idx="10"/>
          </p:nvPr>
        </p:nvSpPr>
        <p:spPr/>
        <p:txBody>
          <a:bodyPr/>
          <a:lstStyle/>
          <a:p>
            <a:fld id="{D5E60E8E-6E41-E74D-AAB2-9615AE973534}" type="datetimeFigureOut">
              <a:rPr lang="en-US" smtClean="0"/>
              <a:t>12/19/2023</a:t>
            </a:fld>
            <a:endParaRPr lang="en-US"/>
          </a:p>
        </p:txBody>
      </p:sp>
      <p:sp>
        <p:nvSpPr>
          <p:cNvPr id="5" name="Footer Placeholder 4">
            <a:extLst>
              <a:ext uri="{FF2B5EF4-FFF2-40B4-BE49-F238E27FC236}">
                <a16:creationId xmlns:a16="http://schemas.microsoft.com/office/drawing/2014/main" id="{DB86D17D-215C-6446-AE6D-07E503E204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01A51A-D638-0B41-B60C-068CBE6D91D0}"/>
              </a:ext>
            </a:extLst>
          </p:cNvPr>
          <p:cNvSpPr>
            <a:spLocks noGrp="1"/>
          </p:cNvSpPr>
          <p:nvPr>
            <p:ph type="sldNum" sz="quarter" idx="12"/>
          </p:nvPr>
        </p:nvSpPr>
        <p:spPr/>
        <p:txBody>
          <a:bodyPr/>
          <a:lstStyle/>
          <a:p>
            <a:fld id="{0ECE3DB7-F761-9F47-B9CA-417806E81B18}" type="slidenum">
              <a:rPr lang="en-US" smtClean="0"/>
              <a:t>‹#›</a:t>
            </a:fld>
            <a:endParaRPr lang="en-US"/>
          </a:p>
        </p:txBody>
      </p:sp>
    </p:spTree>
    <p:extLst>
      <p:ext uri="{BB962C8B-B14F-4D97-AF65-F5344CB8AC3E}">
        <p14:creationId xmlns:p14="http://schemas.microsoft.com/office/powerpoint/2010/main" val="4487101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ver - Picture">
    <p:bg>
      <p:bgPr>
        <a:solidFill>
          <a:schemeClr val="bg1"/>
        </a:solidFill>
        <a:effectLst/>
      </p:bgPr>
    </p:bg>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C26FEA6A-14B3-5E4A-BD32-B39180DDB38A}"/>
              </a:ext>
            </a:extLst>
          </p:cNvPr>
          <p:cNvSpPr>
            <a:spLocks noGrp="1"/>
          </p:cNvSpPr>
          <p:nvPr>
            <p:ph type="pic" sz="quarter" idx="10" hasCustomPrompt="1"/>
          </p:nvPr>
        </p:nvSpPr>
        <p:spPr>
          <a:xfrm>
            <a:off x="1037996" y="1037996"/>
            <a:ext cx="10116008" cy="4782008"/>
          </a:xfrm>
          <a:prstGeom prst="rect">
            <a:avLst/>
          </a:prstGeom>
          <a:solidFill>
            <a:schemeClr val="tx1">
              <a:lumMod val="85000"/>
            </a:schemeClr>
          </a:solidFill>
        </p:spPr>
        <p:txBody>
          <a:bodyPr anchor="ctr"/>
          <a:lstStyle>
            <a:lvl1pPr marL="0" indent="0" algn="l">
              <a:buFontTx/>
              <a:buNone/>
              <a:defRPr sz="1500" b="0" i="0">
                <a:solidFill>
                  <a:schemeClr val="bg1"/>
                </a:solidFill>
                <a:latin typeface="Arial" panose="020B0604020202020204" pitchFamily="34" charset="0"/>
                <a:ea typeface="Beatrice" pitchFamily="2" charset="77"/>
                <a:cs typeface="Arial" panose="020B0604020202020204" pitchFamily="34" charset="0"/>
              </a:defRPr>
            </a:lvl1pPr>
            <a:lvl2pPr marL="542925" indent="0">
              <a:buNone/>
              <a:defRPr/>
            </a:lvl2pPr>
          </a:lstStyle>
          <a:p>
            <a:pPr marL="171450" marR="0" lvl="0" indent="-171450" algn="ctr" defTabSz="685800" rtl="0" eaLnBrk="1" latinLnBrk="0" hangingPunct="1">
              <a:lnSpc>
                <a:spcPct val="90000"/>
              </a:lnSpc>
              <a:spcBef>
                <a:spcPts val="750"/>
              </a:spcBef>
              <a:spcAft>
                <a:spcPts val="0"/>
              </a:spcAft>
              <a:buClrTx/>
              <a:buSzPct val="100000"/>
              <a:buFont typeface="Helvetica"/>
              <a:buChar char="–"/>
              <a:tabLst/>
            </a:pPr>
            <a:r>
              <a:rPr lang="en-GB"/>
              <a:t>Insert Picture</a:t>
            </a:r>
          </a:p>
        </p:txBody>
      </p:sp>
      <p:pic>
        <p:nvPicPr>
          <p:cNvPr id="9" name="Picture 8" descr="A close up of a logo&#10;&#10;Description automatically generated">
            <a:extLst>
              <a:ext uri="{FF2B5EF4-FFF2-40B4-BE49-F238E27FC236}">
                <a16:creationId xmlns:a16="http://schemas.microsoft.com/office/drawing/2014/main" id="{82368498-95A7-F544-B6EC-942C96B3F8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56040" y="6254184"/>
            <a:ext cx="2679923" cy="196092"/>
          </a:xfrm>
          <a:prstGeom prst="rect">
            <a:avLst/>
          </a:prstGeom>
        </p:spPr>
      </p:pic>
      <p:sp>
        <p:nvSpPr>
          <p:cNvPr id="4" name="Shape 14">
            <a:extLst>
              <a:ext uri="{FF2B5EF4-FFF2-40B4-BE49-F238E27FC236}">
                <a16:creationId xmlns:a16="http://schemas.microsoft.com/office/drawing/2014/main" id="{5854903E-0F49-AA42-B3DC-1E493B6AE5BE}"/>
              </a:ext>
            </a:extLst>
          </p:cNvPr>
          <p:cNvSpPr>
            <a:spLocks noGrp="1"/>
          </p:cNvSpPr>
          <p:nvPr>
            <p:ph type="body" sz="half" idx="13" hasCustomPrompt="1"/>
          </p:nvPr>
        </p:nvSpPr>
        <p:spPr>
          <a:xfrm>
            <a:off x="1037997" y="118755"/>
            <a:ext cx="10116008" cy="919243"/>
          </a:xfrm>
          <a:prstGeom prst="rect">
            <a:avLst/>
          </a:prstGeom>
        </p:spPr>
        <p:txBody>
          <a:bodyPr anchor="ctr">
            <a:noAutofit/>
          </a:bodyPr>
          <a:lstStyle>
            <a:lvl1pPr marL="0" indent="0" algn="ctr">
              <a:spcBef>
                <a:spcPts val="0"/>
              </a:spcBef>
              <a:buSzTx/>
              <a:buFontTx/>
              <a:buNone/>
              <a:defRPr sz="3450" b="0" i="0" u="none" baseline="0">
                <a:solidFill>
                  <a:schemeClr val="tx1"/>
                </a:solidFill>
                <a:latin typeface="Arial" panose="020B0604020202020204" pitchFamily="34" charset="0"/>
                <a:ea typeface="Beatrice" pitchFamily="2" charset="77"/>
                <a:cs typeface="Arial" panose="020B0604020202020204" pitchFamily="34" charset="0"/>
              </a:defRPr>
            </a:lvl1pPr>
          </a:lstStyle>
          <a:p>
            <a:pPr lvl="0"/>
            <a:r>
              <a:rPr lang="en-US"/>
              <a:t>Title Text</a:t>
            </a:r>
          </a:p>
        </p:txBody>
      </p:sp>
    </p:spTree>
    <p:extLst>
      <p:ext uri="{BB962C8B-B14F-4D97-AF65-F5344CB8AC3E}">
        <p14:creationId xmlns:p14="http://schemas.microsoft.com/office/powerpoint/2010/main" val="1610834833"/>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over - 1">
    <p:bg>
      <p:bgPr>
        <a:solidFill>
          <a:schemeClr val="bg1"/>
        </a:solidFill>
        <a:effectLst/>
      </p:bgPr>
    </p:bg>
    <p:spTree>
      <p:nvGrpSpPr>
        <p:cNvPr id="1" name=""/>
        <p:cNvGrpSpPr/>
        <p:nvPr/>
      </p:nvGrpSpPr>
      <p:grpSpPr>
        <a:xfrm>
          <a:off x="0" y="0"/>
          <a:ext cx="0" cy="0"/>
          <a:chOff x="0" y="0"/>
          <a:chExt cx="0" cy="0"/>
        </a:xfrm>
      </p:grpSpPr>
      <p:sp>
        <p:nvSpPr>
          <p:cNvPr id="4" name="Shape 14">
            <a:extLst>
              <a:ext uri="{FF2B5EF4-FFF2-40B4-BE49-F238E27FC236}">
                <a16:creationId xmlns:a16="http://schemas.microsoft.com/office/drawing/2014/main" id="{5F88249D-7209-FC44-B3CC-435742BC1815}"/>
              </a:ext>
            </a:extLst>
          </p:cNvPr>
          <p:cNvSpPr>
            <a:spLocks noGrp="1"/>
          </p:cNvSpPr>
          <p:nvPr>
            <p:ph type="body" sz="half" idx="13" hasCustomPrompt="1"/>
          </p:nvPr>
        </p:nvSpPr>
        <p:spPr>
          <a:xfrm>
            <a:off x="474481" y="483299"/>
            <a:ext cx="9377091" cy="1647991"/>
          </a:xfrm>
          <a:prstGeom prst="rect">
            <a:avLst/>
          </a:prstGeom>
        </p:spPr>
        <p:txBody>
          <a:bodyPr anchor="t">
            <a:noAutofit/>
          </a:bodyPr>
          <a:lstStyle>
            <a:lvl1pPr marL="0" indent="0">
              <a:spcBef>
                <a:spcPts val="0"/>
              </a:spcBef>
              <a:buSzTx/>
              <a:buFontTx/>
              <a:buNone/>
              <a:defRPr sz="6000" b="0" i="0" u="sng" baseline="0">
                <a:solidFill>
                  <a:schemeClr val="tx1"/>
                </a:solidFill>
                <a:latin typeface="Arial" panose="020B0604020202020204" pitchFamily="34" charset="0"/>
                <a:ea typeface="Beatrice" pitchFamily="2" charset="77"/>
                <a:cs typeface="Arial" panose="020B0604020202020204" pitchFamily="34" charset="0"/>
              </a:defRPr>
            </a:lvl1pPr>
          </a:lstStyle>
          <a:p>
            <a:pPr lvl="0"/>
            <a:r>
              <a:rPr lang="en-US"/>
              <a:t>Title Text</a:t>
            </a:r>
          </a:p>
        </p:txBody>
      </p:sp>
      <p:pic>
        <p:nvPicPr>
          <p:cNvPr id="6" name="Picture 5" descr="A close up of a logo&#10;&#10;Description automatically generated">
            <a:extLst>
              <a:ext uri="{FF2B5EF4-FFF2-40B4-BE49-F238E27FC236}">
                <a16:creationId xmlns:a16="http://schemas.microsoft.com/office/drawing/2014/main" id="{19B6BA06-0682-E740-A338-3CCCA5755B3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56040" y="6254184"/>
            <a:ext cx="2679923" cy="196092"/>
          </a:xfrm>
          <a:prstGeom prst="rect">
            <a:avLst/>
          </a:prstGeom>
        </p:spPr>
      </p:pic>
    </p:spTree>
    <p:extLst>
      <p:ext uri="{BB962C8B-B14F-4D97-AF65-F5344CB8AC3E}">
        <p14:creationId xmlns:p14="http://schemas.microsoft.com/office/powerpoint/2010/main" val="2136480657"/>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over - 2">
    <p:bg>
      <p:bgPr>
        <a:solidFill>
          <a:srgbClr val="000F9F"/>
        </a:solidFill>
        <a:effectLst/>
      </p:bgPr>
    </p:bg>
    <p:spTree>
      <p:nvGrpSpPr>
        <p:cNvPr id="1" name=""/>
        <p:cNvGrpSpPr/>
        <p:nvPr/>
      </p:nvGrpSpPr>
      <p:grpSpPr>
        <a:xfrm>
          <a:off x="0" y="0"/>
          <a:ext cx="0" cy="0"/>
          <a:chOff x="0" y="0"/>
          <a:chExt cx="0" cy="0"/>
        </a:xfrm>
      </p:grpSpPr>
      <p:sp>
        <p:nvSpPr>
          <p:cNvPr id="4" name="Shape 14">
            <a:extLst>
              <a:ext uri="{FF2B5EF4-FFF2-40B4-BE49-F238E27FC236}">
                <a16:creationId xmlns:a16="http://schemas.microsoft.com/office/drawing/2014/main" id="{5F88249D-7209-FC44-B3CC-435742BC1815}"/>
              </a:ext>
            </a:extLst>
          </p:cNvPr>
          <p:cNvSpPr>
            <a:spLocks noGrp="1"/>
          </p:cNvSpPr>
          <p:nvPr>
            <p:ph type="body" sz="half" idx="13" hasCustomPrompt="1"/>
          </p:nvPr>
        </p:nvSpPr>
        <p:spPr>
          <a:xfrm>
            <a:off x="474481" y="483299"/>
            <a:ext cx="9377091" cy="1647991"/>
          </a:xfrm>
          <a:prstGeom prst="rect">
            <a:avLst/>
          </a:prstGeom>
        </p:spPr>
        <p:txBody>
          <a:bodyPr anchor="t">
            <a:noAutofit/>
          </a:bodyPr>
          <a:lstStyle>
            <a:lvl1pPr marL="0" indent="0">
              <a:spcBef>
                <a:spcPts val="0"/>
              </a:spcBef>
              <a:buSzTx/>
              <a:buFontTx/>
              <a:buNone/>
              <a:defRPr sz="6000" b="0" i="0" u="sng" baseline="0">
                <a:solidFill>
                  <a:schemeClr val="tx1"/>
                </a:solidFill>
                <a:latin typeface="Arial" panose="020B0604020202020204" pitchFamily="34" charset="0"/>
                <a:ea typeface="Beatrice" pitchFamily="2" charset="77"/>
                <a:cs typeface="Arial" panose="020B0604020202020204" pitchFamily="34" charset="0"/>
              </a:defRPr>
            </a:lvl1pPr>
          </a:lstStyle>
          <a:p>
            <a:pPr lvl="0"/>
            <a:r>
              <a:rPr lang="en-US"/>
              <a:t>Title Text</a:t>
            </a:r>
          </a:p>
        </p:txBody>
      </p:sp>
      <p:pic>
        <p:nvPicPr>
          <p:cNvPr id="5" name="Picture 4" descr="A close up of a logo&#10;&#10;Description automatically generated">
            <a:extLst>
              <a:ext uri="{FF2B5EF4-FFF2-40B4-BE49-F238E27FC236}">
                <a16:creationId xmlns:a16="http://schemas.microsoft.com/office/drawing/2014/main" id="{5DBE9C43-407D-954D-9213-D3AC4BFECFA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56040" y="6254184"/>
            <a:ext cx="2679923" cy="196092"/>
          </a:xfrm>
          <a:prstGeom prst="rect">
            <a:avLst/>
          </a:prstGeom>
        </p:spPr>
      </p:pic>
    </p:spTree>
    <p:extLst>
      <p:ext uri="{BB962C8B-B14F-4D97-AF65-F5344CB8AC3E}">
        <p14:creationId xmlns:p14="http://schemas.microsoft.com/office/powerpoint/2010/main" val="654655565"/>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ver - 3">
    <p:bg>
      <p:bgPr>
        <a:solidFill>
          <a:srgbClr val="FED924"/>
        </a:solidFill>
        <a:effectLst/>
      </p:bgPr>
    </p:bg>
    <p:spTree>
      <p:nvGrpSpPr>
        <p:cNvPr id="1" name=""/>
        <p:cNvGrpSpPr/>
        <p:nvPr/>
      </p:nvGrpSpPr>
      <p:grpSpPr>
        <a:xfrm>
          <a:off x="0" y="0"/>
          <a:ext cx="0" cy="0"/>
          <a:chOff x="0" y="0"/>
          <a:chExt cx="0" cy="0"/>
        </a:xfrm>
      </p:grpSpPr>
      <p:sp>
        <p:nvSpPr>
          <p:cNvPr id="10" name="Shape 14">
            <a:extLst>
              <a:ext uri="{FF2B5EF4-FFF2-40B4-BE49-F238E27FC236}">
                <a16:creationId xmlns:a16="http://schemas.microsoft.com/office/drawing/2014/main" id="{EDC1BF96-3723-4846-923B-81AC99AAF43B}"/>
              </a:ext>
            </a:extLst>
          </p:cNvPr>
          <p:cNvSpPr>
            <a:spLocks noGrp="1"/>
          </p:cNvSpPr>
          <p:nvPr>
            <p:ph type="body" sz="half" idx="13" hasCustomPrompt="1"/>
          </p:nvPr>
        </p:nvSpPr>
        <p:spPr>
          <a:xfrm>
            <a:off x="474481" y="483299"/>
            <a:ext cx="9377091" cy="1647991"/>
          </a:xfrm>
          <a:prstGeom prst="rect">
            <a:avLst/>
          </a:prstGeom>
        </p:spPr>
        <p:txBody>
          <a:bodyPr anchor="t">
            <a:noAutofit/>
          </a:bodyPr>
          <a:lstStyle>
            <a:lvl1pPr marL="0" indent="0">
              <a:spcBef>
                <a:spcPts val="0"/>
              </a:spcBef>
              <a:buSzTx/>
              <a:buFontTx/>
              <a:buNone/>
              <a:defRPr sz="6000" b="0" i="0" u="sng" baseline="0">
                <a:solidFill>
                  <a:schemeClr val="bg1"/>
                </a:solidFill>
                <a:latin typeface="Arial" panose="020B0604020202020204" pitchFamily="34" charset="0"/>
                <a:ea typeface="Beatrice" pitchFamily="2" charset="77"/>
                <a:cs typeface="Arial" panose="020B0604020202020204" pitchFamily="34" charset="0"/>
              </a:defRPr>
            </a:lvl1pPr>
          </a:lstStyle>
          <a:p>
            <a:pPr lvl="0"/>
            <a:r>
              <a:rPr lang="en-US"/>
              <a:t>Title Text</a:t>
            </a:r>
          </a:p>
        </p:txBody>
      </p:sp>
      <p:pic>
        <p:nvPicPr>
          <p:cNvPr id="12" name="Picture 11" descr="A close up of a sign&#10;&#10;Description automatically generated">
            <a:extLst>
              <a:ext uri="{FF2B5EF4-FFF2-40B4-BE49-F238E27FC236}">
                <a16:creationId xmlns:a16="http://schemas.microsoft.com/office/drawing/2014/main" id="{6FC5938F-F097-A046-AB9E-91F4F9AEAEA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56035" y="6254186"/>
            <a:ext cx="2679931" cy="196093"/>
          </a:xfrm>
          <a:prstGeom prst="rect">
            <a:avLst/>
          </a:prstGeom>
        </p:spPr>
      </p:pic>
    </p:spTree>
    <p:extLst>
      <p:ext uri="{BB962C8B-B14F-4D97-AF65-F5344CB8AC3E}">
        <p14:creationId xmlns:p14="http://schemas.microsoft.com/office/powerpoint/2010/main" val="3695051500"/>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ver - 4">
    <p:bg>
      <p:bgPr>
        <a:solidFill>
          <a:srgbClr val="F3A0BC"/>
        </a:solidFill>
        <a:effectLst/>
      </p:bgPr>
    </p:bg>
    <p:spTree>
      <p:nvGrpSpPr>
        <p:cNvPr id="1" name=""/>
        <p:cNvGrpSpPr/>
        <p:nvPr/>
      </p:nvGrpSpPr>
      <p:grpSpPr>
        <a:xfrm>
          <a:off x="0" y="0"/>
          <a:ext cx="0" cy="0"/>
          <a:chOff x="0" y="0"/>
          <a:chExt cx="0" cy="0"/>
        </a:xfrm>
      </p:grpSpPr>
      <p:sp>
        <p:nvSpPr>
          <p:cNvPr id="8" name="Shape 14">
            <a:extLst>
              <a:ext uri="{FF2B5EF4-FFF2-40B4-BE49-F238E27FC236}">
                <a16:creationId xmlns:a16="http://schemas.microsoft.com/office/drawing/2014/main" id="{FDC58B95-FEED-054A-9506-4DCEB6D208BA}"/>
              </a:ext>
            </a:extLst>
          </p:cNvPr>
          <p:cNvSpPr>
            <a:spLocks noGrp="1"/>
          </p:cNvSpPr>
          <p:nvPr>
            <p:ph type="body" sz="half" idx="13" hasCustomPrompt="1"/>
          </p:nvPr>
        </p:nvSpPr>
        <p:spPr>
          <a:xfrm>
            <a:off x="474481" y="483299"/>
            <a:ext cx="9377091" cy="1647991"/>
          </a:xfrm>
          <a:prstGeom prst="rect">
            <a:avLst/>
          </a:prstGeom>
        </p:spPr>
        <p:txBody>
          <a:bodyPr anchor="t">
            <a:noAutofit/>
          </a:bodyPr>
          <a:lstStyle>
            <a:lvl1pPr marL="0" indent="0">
              <a:spcBef>
                <a:spcPts val="0"/>
              </a:spcBef>
              <a:buSzTx/>
              <a:buFontTx/>
              <a:buNone/>
              <a:defRPr sz="6000" b="0" i="0" u="sng" baseline="0">
                <a:solidFill>
                  <a:schemeClr val="bg1"/>
                </a:solidFill>
                <a:latin typeface="Arial" panose="020B0604020202020204" pitchFamily="34" charset="0"/>
                <a:ea typeface="Beatrice" pitchFamily="2" charset="77"/>
                <a:cs typeface="Arial" panose="020B0604020202020204" pitchFamily="34" charset="0"/>
              </a:defRPr>
            </a:lvl1pPr>
          </a:lstStyle>
          <a:p>
            <a:pPr lvl="0"/>
            <a:r>
              <a:rPr lang="en-US"/>
              <a:t>Title Text</a:t>
            </a:r>
          </a:p>
        </p:txBody>
      </p:sp>
      <p:pic>
        <p:nvPicPr>
          <p:cNvPr id="4" name="Picture 3" descr="A close up of a sign&#10;&#10;Description automatically generated">
            <a:extLst>
              <a:ext uri="{FF2B5EF4-FFF2-40B4-BE49-F238E27FC236}">
                <a16:creationId xmlns:a16="http://schemas.microsoft.com/office/drawing/2014/main" id="{4E8554C9-2230-F241-8BC0-4555DBE33F9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56035" y="6254186"/>
            <a:ext cx="2679931" cy="196093"/>
          </a:xfrm>
          <a:prstGeom prst="rect">
            <a:avLst/>
          </a:prstGeom>
        </p:spPr>
      </p:pic>
    </p:spTree>
    <p:extLst>
      <p:ext uri="{BB962C8B-B14F-4D97-AF65-F5344CB8AC3E}">
        <p14:creationId xmlns:p14="http://schemas.microsoft.com/office/powerpoint/2010/main" val="1439046718"/>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 Large Copy">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6DEF00D-A8F5-8C4E-A2AC-C8DEB01F8B1C}"/>
              </a:ext>
            </a:extLst>
          </p:cNvPr>
          <p:cNvSpPr>
            <a:spLocks noGrp="1"/>
          </p:cNvSpPr>
          <p:nvPr>
            <p:ph type="title"/>
          </p:nvPr>
        </p:nvSpPr>
        <p:spPr>
          <a:xfrm>
            <a:off x="444501" y="475789"/>
            <a:ext cx="10019015" cy="964242"/>
          </a:xfrm>
          <a:prstGeom prst="rect">
            <a:avLst/>
          </a:prstGeom>
        </p:spPr>
        <p:txBody>
          <a:bodyPr>
            <a:normAutofit/>
          </a:bodyPr>
          <a:lstStyle>
            <a:lvl1pPr>
              <a:defRPr sz="2700" b="0" i="0" u="sng">
                <a:solidFill>
                  <a:schemeClr val="bg1"/>
                </a:solidFill>
                <a:latin typeface="Arial" panose="020B0604020202020204" pitchFamily="34" charset="0"/>
                <a:ea typeface="Beatrice" pitchFamily="2" charset="77"/>
                <a:cs typeface="Arial" panose="020B0604020202020204" pitchFamily="34" charset="0"/>
              </a:defRPr>
            </a:lvl1pPr>
          </a:lstStyle>
          <a:p>
            <a:r>
              <a:rPr lang="en-US"/>
              <a:t>Click to edit Master title style</a:t>
            </a:r>
          </a:p>
        </p:txBody>
      </p:sp>
      <p:sp>
        <p:nvSpPr>
          <p:cNvPr id="8" name="Shape 5">
            <a:extLst>
              <a:ext uri="{FF2B5EF4-FFF2-40B4-BE49-F238E27FC236}">
                <a16:creationId xmlns:a16="http://schemas.microsoft.com/office/drawing/2014/main" id="{BEE27422-D325-B146-B834-75BC138A711E}"/>
              </a:ext>
            </a:extLst>
          </p:cNvPr>
          <p:cNvSpPr>
            <a:spLocks noGrp="1"/>
          </p:cNvSpPr>
          <p:nvPr>
            <p:ph idx="1" hasCustomPrompt="1"/>
          </p:nvPr>
        </p:nvSpPr>
        <p:spPr>
          <a:xfrm>
            <a:off x="444501" y="1440033"/>
            <a:ext cx="10019015" cy="434617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t">
            <a:normAutofit/>
          </a:bodyPr>
          <a:lstStyle>
            <a:lvl1pPr marL="0" indent="0">
              <a:buNone/>
              <a:defRPr sz="2700" b="0" i="0">
                <a:solidFill>
                  <a:schemeClr val="bg1"/>
                </a:solidFill>
                <a:latin typeface="Arial" panose="020B0604020202020204" pitchFamily="34" charset="0"/>
                <a:ea typeface="Beatrice" pitchFamily="2" charset="77"/>
                <a:cs typeface="Arial" panose="020B0604020202020204" pitchFamily="34" charset="0"/>
              </a:defRPr>
            </a:lvl1pPr>
            <a:lvl2pPr marL="342900" indent="0">
              <a:buNone/>
              <a:defRPr>
                <a:solidFill>
                  <a:schemeClr val="bg1">
                    <a:lumMod val="50000"/>
                    <a:lumOff val="50000"/>
                  </a:schemeClr>
                </a:solidFill>
              </a:defRPr>
            </a:lvl2pPr>
            <a:lvl3pPr marL="685800" indent="0">
              <a:buNone/>
              <a:defRPr>
                <a:solidFill>
                  <a:schemeClr val="bg1">
                    <a:lumMod val="50000"/>
                    <a:lumOff val="50000"/>
                  </a:schemeClr>
                </a:solidFill>
              </a:defRPr>
            </a:lvl3pPr>
            <a:lvl4pPr marL="1028700" indent="0">
              <a:buNone/>
              <a:defRPr>
                <a:solidFill>
                  <a:schemeClr val="bg1">
                    <a:lumMod val="50000"/>
                    <a:lumOff val="50000"/>
                  </a:schemeClr>
                </a:solidFill>
              </a:defRPr>
            </a:lvl4pPr>
            <a:lvl5pPr marL="1371600" indent="0">
              <a:buNone/>
              <a:defRPr>
                <a:solidFill>
                  <a:schemeClr val="bg1">
                    <a:lumMod val="50000"/>
                    <a:lumOff val="50000"/>
                  </a:schemeClr>
                </a:solidFill>
              </a:defRPr>
            </a:lvl5pPr>
          </a:lstStyle>
          <a:p>
            <a:pPr lvl="0"/>
            <a:r>
              <a:rPr lang="en-US"/>
              <a:t>Insert Large Body Copy</a:t>
            </a:r>
          </a:p>
        </p:txBody>
      </p:sp>
      <p:pic>
        <p:nvPicPr>
          <p:cNvPr id="5" name="Picture 4" descr="A close up of a sign&#10;&#10;Description automatically generated">
            <a:extLst>
              <a:ext uri="{FF2B5EF4-FFF2-40B4-BE49-F238E27FC236}">
                <a16:creationId xmlns:a16="http://schemas.microsoft.com/office/drawing/2014/main" id="{542F001E-112C-B349-A93C-C64E83D5F9E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56035" y="6254186"/>
            <a:ext cx="2679931" cy="196093"/>
          </a:xfrm>
          <a:prstGeom prst="rect">
            <a:avLst/>
          </a:prstGeom>
        </p:spPr>
      </p:pic>
    </p:spTree>
    <p:extLst>
      <p:ext uri="{BB962C8B-B14F-4D97-AF65-F5344CB8AC3E}">
        <p14:creationId xmlns:p14="http://schemas.microsoft.com/office/powerpoint/2010/main" val="968375623"/>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 1 Column">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4BD81E7-3095-0B4E-B7A3-1C2DA136B021}"/>
              </a:ext>
            </a:extLst>
          </p:cNvPr>
          <p:cNvSpPr>
            <a:spLocks noGrp="1"/>
          </p:cNvSpPr>
          <p:nvPr>
            <p:ph type="title"/>
          </p:nvPr>
        </p:nvSpPr>
        <p:spPr>
          <a:xfrm>
            <a:off x="444501" y="475791"/>
            <a:ext cx="10019015" cy="942167"/>
          </a:xfrm>
          <a:prstGeom prst="rect">
            <a:avLst/>
          </a:prstGeom>
        </p:spPr>
        <p:txBody>
          <a:bodyPr>
            <a:normAutofit/>
          </a:bodyPr>
          <a:lstStyle>
            <a:lvl1pPr>
              <a:defRPr sz="2700" b="0" i="0" u="sng">
                <a:solidFill>
                  <a:schemeClr val="bg1"/>
                </a:solidFill>
                <a:latin typeface="Arial" panose="020B0604020202020204" pitchFamily="34" charset="0"/>
                <a:ea typeface="Beatrice" pitchFamily="2" charset="77"/>
                <a:cs typeface="Arial" panose="020B0604020202020204" pitchFamily="34" charset="0"/>
              </a:defRPr>
            </a:lvl1pPr>
          </a:lstStyle>
          <a:p>
            <a:r>
              <a:rPr lang="en-US"/>
              <a:t>Click to edit Master title style</a:t>
            </a:r>
          </a:p>
        </p:txBody>
      </p:sp>
      <p:sp>
        <p:nvSpPr>
          <p:cNvPr id="10" name="Shape 5">
            <a:extLst>
              <a:ext uri="{FF2B5EF4-FFF2-40B4-BE49-F238E27FC236}">
                <a16:creationId xmlns:a16="http://schemas.microsoft.com/office/drawing/2014/main" id="{E688A5AD-2FD9-3B4A-B5FD-CF50165B7BC4}"/>
              </a:ext>
            </a:extLst>
          </p:cNvPr>
          <p:cNvSpPr>
            <a:spLocks noGrp="1"/>
          </p:cNvSpPr>
          <p:nvPr>
            <p:ph idx="1" hasCustomPrompt="1"/>
          </p:nvPr>
        </p:nvSpPr>
        <p:spPr>
          <a:xfrm>
            <a:off x="444501" y="1440033"/>
            <a:ext cx="10019015" cy="434617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t">
            <a:normAutofit/>
          </a:bodyPr>
          <a:lstStyle>
            <a:lvl1pPr marL="0" indent="0">
              <a:buNone/>
              <a:defRPr sz="1500" b="0" i="0">
                <a:solidFill>
                  <a:schemeClr val="bg1"/>
                </a:solidFill>
                <a:latin typeface="Arial" panose="020B0604020202020204" pitchFamily="34" charset="0"/>
                <a:ea typeface="Beatrice" pitchFamily="2" charset="77"/>
                <a:cs typeface="Arial" panose="020B0604020202020204" pitchFamily="34" charset="0"/>
              </a:defRPr>
            </a:lvl1pPr>
            <a:lvl2pPr marL="342900" indent="0">
              <a:buNone/>
              <a:defRPr>
                <a:solidFill>
                  <a:schemeClr val="bg1">
                    <a:lumMod val="50000"/>
                    <a:lumOff val="50000"/>
                  </a:schemeClr>
                </a:solidFill>
              </a:defRPr>
            </a:lvl2pPr>
            <a:lvl3pPr marL="685800" indent="0">
              <a:buNone/>
              <a:defRPr>
                <a:solidFill>
                  <a:schemeClr val="bg1">
                    <a:lumMod val="50000"/>
                    <a:lumOff val="50000"/>
                  </a:schemeClr>
                </a:solidFill>
              </a:defRPr>
            </a:lvl3pPr>
            <a:lvl4pPr marL="1028700" indent="0">
              <a:buNone/>
              <a:defRPr>
                <a:solidFill>
                  <a:schemeClr val="bg1">
                    <a:lumMod val="50000"/>
                    <a:lumOff val="50000"/>
                  </a:schemeClr>
                </a:solidFill>
              </a:defRPr>
            </a:lvl4pPr>
            <a:lvl5pPr marL="1371600" indent="0">
              <a:buNone/>
              <a:defRPr>
                <a:solidFill>
                  <a:schemeClr val="bg1">
                    <a:lumMod val="50000"/>
                    <a:lumOff val="50000"/>
                  </a:schemeClr>
                </a:solidFill>
              </a:defRPr>
            </a:lvl5pPr>
          </a:lstStyle>
          <a:p>
            <a:pPr lvl="0"/>
            <a:r>
              <a:rPr lang="en-US"/>
              <a:t>Insert Body Copy</a:t>
            </a:r>
          </a:p>
        </p:txBody>
      </p:sp>
      <p:pic>
        <p:nvPicPr>
          <p:cNvPr id="5" name="Picture 4" descr="A close up of a sign&#10;&#10;Description automatically generated">
            <a:extLst>
              <a:ext uri="{FF2B5EF4-FFF2-40B4-BE49-F238E27FC236}">
                <a16:creationId xmlns:a16="http://schemas.microsoft.com/office/drawing/2014/main" id="{FBD4E41F-9B21-3B40-85D2-F3C2E4D1E17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56035" y="6254186"/>
            <a:ext cx="2679931" cy="196093"/>
          </a:xfrm>
          <a:prstGeom prst="rect">
            <a:avLst/>
          </a:prstGeom>
        </p:spPr>
      </p:pic>
    </p:spTree>
    <p:extLst>
      <p:ext uri="{BB962C8B-B14F-4D97-AF65-F5344CB8AC3E}">
        <p14:creationId xmlns:p14="http://schemas.microsoft.com/office/powerpoint/2010/main" val="2267841662"/>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 2 Colum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67897CF-52DF-6D4A-A2F1-4B0DEA255CEE}"/>
              </a:ext>
            </a:extLst>
          </p:cNvPr>
          <p:cNvSpPr>
            <a:spLocks noGrp="1"/>
          </p:cNvSpPr>
          <p:nvPr>
            <p:ph type="title"/>
          </p:nvPr>
        </p:nvSpPr>
        <p:spPr>
          <a:xfrm>
            <a:off x="444500" y="475791"/>
            <a:ext cx="11196515" cy="942167"/>
          </a:xfrm>
          <a:prstGeom prst="rect">
            <a:avLst/>
          </a:prstGeom>
        </p:spPr>
        <p:txBody>
          <a:bodyPr>
            <a:normAutofit/>
          </a:bodyPr>
          <a:lstStyle>
            <a:lvl1pPr>
              <a:defRPr sz="2700" b="0" i="0" u="sng">
                <a:solidFill>
                  <a:schemeClr val="bg1"/>
                </a:solidFill>
                <a:latin typeface="Arial" panose="020B0604020202020204" pitchFamily="34" charset="0"/>
                <a:ea typeface="Beatrice" pitchFamily="2" charset="77"/>
                <a:cs typeface="Arial" panose="020B0604020202020204" pitchFamily="34" charset="0"/>
              </a:defRPr>
            </a:lvl1pPr>
          </a:lstStyle>
          <a:p>
            <a:r>
              <a:rPr lang="en-US"/>
              <a:t>Click to edit Master title style</a:t>
            </a:r>
          </a:p>
        </p:txBody>
      </p:sp>
      <p:sp>
        <p:nvSpPr>
          <p:cNvPr id="8" name="Shape 5">
            <a:extLst>
              <a:ext uri="{FF2B5EF4-FFF2-40B4-BE49-F238E27FC236}">
                <a16:creationId xmlns:a16="http://schemas.microsoft.com/office/drawing/2014/main" id="{8DC90F39-67C1-7C41-8A19-391925A4EC1A}"/>
              </a:ext>
            </a:extLst>
          </p:cNvPr>
          <p:cNvSpPr>
            <a:spLocks noGrp="1"/>
          </p:cNvSpPr>
          <p:nvPr>
            <p:ph idx="1" hasCustomPrompt="1"/>
          </p:nvPr>
        </p:nvSpPr>
        <p:spPr>
          <a:xfrm>
            <a:off x="444502" y="1440033"/>
            <a:ext cx="5358423" cy="434617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t">
            <a:normAutofit/>
          </a:bodyPr>
          <a:lstStyle>
            <a:lvl1pPr marL="0" indent="0">
              <a:buNone/>
              <a:defRPr sz="1500" b="0" i="0">
                <a:solidFill>
                  <a:schemeClr val="bg1"/>
                </a:solidFill>
                <a:latin typeface="Arial" panose="020B0604020202020204" pitchFamily="34" charset="0"/>
                <a:ea typeface="Beatrice" pitchFamily="2" charset="77"/>
                <a:cs typeface="Arial" panose="020B0604020202020204" pitchFamily="34" charset="0"/>
              </a:defRPr>
            </a:lvl1pPr>
            <a:lvl2pPr marL="342900" indent="0">
              <a:buNone/>
              <a:defRPr>
                <a:solidFill>
                  <a:schemeClr val="bg1">
                    <a:lumMod val="50000"/>
                    <a:lumOff val="50000"/>
                  </a:schemeClr>
                </a:solidFill>
              </a:defRPr>
            </a:lvl2pPr>
            <a:lvl3pPr marL="685800" indent="0">
              <a:buNone/>
              <a:defRPr>
                <a:solidFill>
                  <a:schemeClr val="bg1">
                    <a:lumMod val="50000"/>
                    <a:lumOff val="50000"/>
                  </a:schemeClr>
                </a:solidFill>
              </a:defRPr>
            </a:lvl3pPr>
            <a:lvl4pPr marL="1028700" indent="0">
              <a:buNone/>
              <a:defRPr>
                <a:solidFill>
                  <a:schemeClr val="bg1">
                    <a:lumMod val="50000"/>
                    <a:lumOff val="50000"/>
                  </a:schemeClr>
                </a:solidFill>
              </a:defRPr>
            </a:lvl4pPr>
            <a:lvl5pPr marL="1371600" indent="0">
              <a:buNone/>
              <a:defRPr>
                <a:solidFill>
                  <a:schemeClr val="bg1">
                    <a:lumMod val="50000"/>
                    <a:lumOff val="50000"/>
                  </a:schemeClr>
                </a:solidFill>
              </a:defRPr>
            </a:lvl5pPr>
          </a:lstStyle>
          <a:p>
            <a:pPr lvl="0"/>
            <a:r>
              <a:rPr lang="en-US"/>
              <a:t>Insert Body Copy</a:t>
            </a:r>
          </a:p>
        </p:txBody>
      </p:sp>
      <p:sp>
        <p:nvSpPr>
          <p:cNvPr id="10" name="Shape 5">
            <a:extLst>
              <a:ext uri="{FF2B5EF4-FFF2-40B4-BE49-F238E27FC236}">
                <a16:creationId xmlns:a16="http://schemas.microsoft.com/office/drawing/2014/main" id="{8A3CBFF6-18BB-6D4E-9883-D2541FFF25C6}"/>
              </a:ext>
            </a:extLst>
          </p:cNvPr>
          <p:cNvSpPr>
            <a:spLocks noGrp="1"/>
          </p:cNvSpPr>
          <p:nvPr>
            <p:ph idx="11" hasCustomPrompt="1"/>
          </p:nvPr>
        </p:nvSpPr>
        <p:spPr>
          <a:xfrm>
            <a:off x="6282593" y="1455540"/>
            <a:ext cx="5358423" cy="434617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t">
            <a:normAutofit/>
          </a:bodyPr>
          <a:lstStyle>
            <a:lvl1pPr marL="0" indent="0">
              <a:buNone/>
              <a:defRPr sz="1500" b="0" i="0">
                <a:solidFill>
                  <a:schemeClr val="bg1"/>
                </a:solidFill>
                <a:latin typeface="Arial" panose="020B0604020202020204" pitchFamily="34" charset="0"/>
                <a:ea typeface="Beatrice" pitchFamily="2" charset="77"/>
                <a:cs typeface="Arial" panose="020B0604020202020204" pitchFamily="34" charset="0"/>
              </a:defRPr>
            </a:lvl1pPr>
            <a:lvl2pPr marL="342900" indent="0">
              <a:buNone/>
              <a:defRPr>
                <a:solidFill>
                  <a:schemeClr val="bg1">
                    <a:lumMod val="50000"/>
                    <a:lumOff val="50000"/>
                  </a:schemeClr>
                </a:solidFill>
              </a:defRPr>
            </a:lvl2pPr>
            <a:lvl3pPr marL="685800" indent="0">
              <a:buNone/>
              <a:defRPr>
                <a:solidFill>
                  <a:schemeClr val="bg1">
                    <a:lumMod val="50000"/>
                    <a:lumOff val="50000"/>
                  </a:schemeClr>
                </a:solidFill>
              </a:defRPr>
            </a:lvl3pPr>
            <a:lvl4pPr marL="1028700" indent="0">
              <a:buNone/>
              <a:defRPr>
                <a:solidFill>
                  <a:schemeClr val="bg1">
                    <a:lumMod val="50000"/>
                    <a:lumOff val="50000"/>
                  </a:schemeClr>
                </a:solidFill>
              </a:defRPr>
            </a:lvl4pPr>
            <a:lvl5pPr marL="1371600" indent="0">
              <a:buNone/>
              <a:defRPr>
                <a:solidFill>
                  <a:schemeClr val="bg1">
                    <a:lumMod val="50000"/>
                    <a:lumOff val="50000"/>
                  </a:schemeClr>
                </a:solidFill>
              </a:defRPr>
            </a:lvl5pPr>
          </a:lstStyle>
          <a:p>
            <a:pPr lvl="0"/>
            <a:r>
              <a:rPr lang="en-US"/>
              <a:t>Insert Body Copy</a:t>
            </a:r>
          </a:p>
        </p:txBody>
      </p:sp>
      <p:pic>
        <p:nvPicPr>
          <p:cNvPr id="6" name="Picture 5" descr="A close up of a sign&#10;&#10;Description automatically generated">
            <a:extLst>
              <a:ext uri="{FF2B5EF4-FFF2-40B4-BE49-F238E27FC236}">
                <a16:creationId xmlns:a16="http://schemas.microsoft.com/office/drawing/2014/main" id="{3C7D247A-B8A2-CE49-A0C5-83303980DB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56035" y="6254186"/>
            <a:ext cx="2679931" cy="196093"/>
          </a:xfrm>
          <a:prstGeom prst="rect">
            <a:avLst/>
          </a:prstGeom>
        </p:spPr>
      </p:pic>
    </p:spTree>
    <p:extLst>
      <p:ext uri="{BB962C8B-B14F-4D97-AF65-F5344CB8AC3E}">
        <p14:creationId xmlns:p14="http://schemas.microsoft.com/office/powerpoint/2010/main" val="3750281961"/>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3C7780A-C26E-AE4B-A17E-6E619438D353}"/>
              </a:ext>
            </a:extLst>
          </p:cNvPr>
          <p:cNvSpPr>
            <a:spLocks noGrp="1"/>
          </p:cNvSpPr>
          <p:nvPr>
            <p:ph type="title" hasCustomPrompt="1"/>
          </p:nvPr>
        </p:nvSpPr>
        <p:spPr>
          <a:xfrm>
            <a:off x="444501" y="475791"/>
            <a:ext cx="5358423" cy="942167"/>
          </a:xfrm>
          <a:prstGeom prst="rect">
            <a:avLst/>
          </a:prstGeom>
        </p:spPr>
        <p:txBody>
          <a:bodyPr>
            <a:normAutofit/>
          </a:bodyPr>
          <a:lstStyle>
            <a:lvl1pPr>
              <a:defRPr sz="2700" b="0" i="0" u="sng">
                <a:solidFill>
                  <a:schemeClr val="bg1"/>
                </a:solidFill>
                <a:latin typeface="Arial" panose="020B0604020202020204" pitchFamily="34" charset="0"/>
                <a:ea typeface="Beatrice" pitchFamily="2" charset="77"/>
                <a:cs typeface="Arial" panose="020B0604020202020204" pitchFamily="34" charset="0"/>
              </a:defRPr>
            </a:lvl1pPr>
          </a:lstStyle>
          <a:p>
            <a:r>
              <a:rPr lang="en-US"/>
              <a:t>Click to edit title style</a:t>
            </a:r>
          </a:p>
        </p:txBody>
      </p:sp>
      <p:sp>
        <p:nvSpPr>
          <p:cNvPr id="11" name="Shape 5">
            <a:extLst>
              <a:ext uri="{FF2B5EF4-FFF2-40B4-BE49-F238E27FC236}">
                <a16:creationId xmlns:a16="http://schemas.microsoft.com/office/drawing/2014/main" id="{F912DD98-4035-FA4D-8E11-33F0C2121446}"/>
              </a:ext>
            </a:extLst>
          </p:cNvPr>
          <p:cNvSpPr>
            <a:spLocks noGrp="1"/>
          </p:cNvSpPr>
          <p:nvPr>
            <p:ph idx="1" hasCustomPrompt="1"/>
          </p:nvPr>
        </p:nvSpPr>
        <p:spPr>
          <a:xfrm>
            <a:off x="444502" y="1440033"/>
            <a:ext cx="5358423" cy="434617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t">
            <a:normAutofit/>
          </a:bodyPr>
          <a:lstStyle>
            <a:lvl1pPr marL="0" indent="0">
              <a:buNone/>
              <a:defRPr sz="1500" b="0" i="0">
                <a:solidFill>
                  <a:schemeClr val="bg1"/>
                </a:solidFill>
                <a:latin typeface="Arial" panose="020B0604020202020204" pitchFamily="34" charset="0"/>
                <a:ea typeface="Beatrice" pitchFamily="2" charset="77"/>
                <a:cs typeface="Arial" panose="020B0604020202020204" pitchFamily="34" charset="0"/>
              </a:defRPr>
            </a:lvl1pPr>
            <a:lvl2pPr marL="342900" indent="0">
              <a:buNone/>
              <a:defRPr>
                <a:solidFill>
                  <a:schemeClr val="bg1">
                    <a:lumMod val="50000"/>
                    <a:lumOff val="50000"/>
                  </a:schemeClr>
                </a:solidFill>
              </a:defRPr>
            </a:lvl2pPr>
            <a:lvl3pPr marL="685800" indent="0">
              <a:buNone/>
              <a:defRPr>
                <a:solidFill>
                  <a:schemeClr val="bg1">
                    <a:lumMod val="50000"/>
                    <a:lumOff val="50000"/>
                  </a:schemeClr>
                </a:solidFill>
              </a:defRPr>
            </a:lvl3pPr>
            <a:lvl4pPr marL="1028700" indent="0">
              <a:buNone/>
              <a:defRPr>
                <a:solidFill>
                  <a:schemeClr val="bg1">
                    <a:lumMod val="50000"/>
                    <a:lumOff val="50000"/>
                  </a:schemeClr>
                </a:solidFill>
              </a:defRPr>
            </a:lvl4pPr>
            <a:lvl5pPr marL="1371600" indent="0">
              <a:buNone/>
              <a:defRPr>
                <a:solidFill>
                  <a:schemeClr val="bg1">
                    <a:lumMod val="50000"/>
                    <a:lumOff val="50000"/>
                  </a:schemeClr>
                </a:solidFill>
              </a:defRPr>
            </a:lvl5pPr>
          </a:lstStyle>
          <a:p>
            <a:pPr lvl="0"/>
            <a:r>
              <a:rPr lang="en-US"/>
              <a:t>Insert Body Copy</a:t>
            </a:r>
          </a:p>
        </p:txBody>
      </p:sp>
      <p:sp>
        <p:nvSpPr>
          <p:cNvPr id="13" name="Picture Placeholder 3">
            <a:extLst>
              <a:ext uri="{FF2B5EF4-FFF2-40B4-BE49-F238E27FC236}">
                <a16:creationId xmlns:a16="http://schemas.microsoft.com/office/drawing/2014/main" id="{D913744C-407B-CB4B-A834-F513C87486EF}"/>
              </a:ext>
            </a:extLst>
          </p:cNvPr>
          <p:cNvSpPr>
            <a:spLocks noGrp="1"/>
          </p:cNvSpPr>
          <p:nvPr>
            <p:ph type="pic" sz="quarter" idx="12" hasCustomPrompt="1"/>
          </p:nvPr>
        </p:nvSpPr>
        <p:spPr>
          <a:xfrm>
            <a:off x="6282591" y="475791"/>
            <a:ext cx="5358423" cy="5344215"/>
          </a:xfrm>
          <a:prstGeom prst="rect">
            <a:avLst/>
          </a:prstGeom>
          <a:solidFill>
            <a:schemeClr val="tx1">
              <a:lumMod val="85000"/>
            </a:schemeClr>
          </a:solidFill>
        </p:spPr>
        <p:txBody>
          <a:bodyPr anchor="ctr"/>
          <a:lstStyle>
            <a:lvl1pPr marL="0" indent="0" algn="l">
              <a:buFontTx/>
              <a:buNone/>
              <a:defRPr sz="1500" b="0" i="0">
                <a:solidFill>
                  <a:schemeClr val="bg1"/>
                </a:solidFill>
                <a:latin typeface="Arial" panose="020B0604020202020204" pitchFamily="34" charset="0"/>
                <a:ea typeface="Beatrice" pitchFamily="2" charset="77"/>
                <a:cs typeface="Arial" panose="020B0604020202020204" pitchFamily="34" charset="0"/>
              </a:defRPr>
            </a:lvl1pPr>
            <a:lvl2pPr marL="542925" indent="0">
              <a:buNone/>
              <a:defRPr/>
            </a:lvl2pPr>
          </a:lstStyle>
          <a:p>
            <a:pPr marL="171450" marR="0" lvl="0" indent="-171450" algn="ctr" defTabSz="685800" rtl="0" eaLnBrk="1" latinLnBrk="0" hangingPunct="1">
              <a:lnSpc>
                <a:spcPct val="90000"/>
              </a:lnSpc>
              <a:spcBef>
                <a:spcPts val="750"/>
              </a:spcBef>
              <a:spcAft>
                <a:spcPts val="0"/>
              </a:spcAft>
              <a:buClrTx/>
              <a:buSzPct val="100000"/>
              <a:buFont typeface="Helvetica"/>
              <a:buChar char="–"/>
              <a:tabLst/>
            </a:pPr>
            <a:r>
              <a:rPr lang="en-GB"/>
              <a:t>Insert Picture</a:t>
            </a:r>
          </a:p>
        </p:txBody>
      </p:sp>
      <p:pic>
        <p:nvPicPr>
          <p:cNvPr id="6" name="Picture 5" descr="A close up of a sign&#10;&#10;Description automatically generated">
            <a:extLst>
              <a:ext uri="{FF2B5EF4-FFF2-40B4-BE49-F238E27FC236}">
                <a16:creationId xmlns:a16="http://schemas.microsoft.com/office/drawing/2014/main" id="{AA6847EA-99CB-1048-9C99-870B39C0418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56035" y="6254186"/>
            <a:ext cx="2679931" cy="196093"/>
          </a:xfrm>
          <a:prstGeom prst="rect">
            <a:avLst/>
          </a:prstGeom>
        </p:spPr>
      </p:pic>
    </p:spTree>
    <p:extLst>
      <p:ext uri="{BB962C8B-B14F-4D97-AF65-F5344CB8AC3E}">
        <p14:creationId xmlns:p14="http://schemas.microsoft.com/office/powerpoint/2010/main" val="2284405650"/>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 2">
    <p:bg>
      <p:bgPr>
        <a:solidFill>
          <a:srgbClr val="000F9F"/>
        </a:solidFill>
        <a:effectLst/>
      </p:bgPr>
    </p:bg>
    <p:spTree>
      <p:nvGrpSpPr>
        <p:cNvPr id="1" name=""/>
        <p:cNvGrpSpPr/>
        <p:nvPr/>
      </p:nvGrpSpPr>
      <p:grpSpPr>
        <a:xfrm>
          <a:off x="0" y="0"/>
          <a:ext cx="0" cy="0"/>
          <a:chOff x="0" y="0"/>
          <a:chExt cx="0" cy="0"/>
        </a:xfrm>
      </p:grpSpPr>
      <p:sp>
        <p:nvSpPr>
          <p:cNvPr id="4" name="Shape 14">
            <a:extLst>
              <a:ext uri="{FF2B5EF4-FFF2-40B4-BE49-F238E27FC236}">
                <a16:creationId xmlns:a16="http://schemas.microsoft.com/office/drawing/2014/main" id="{5F88249D-7209-FC44-B3CC-435742BC1815}"/>
              </a:ext>
            </a:extLst>
          </p:cNvPr>
          <p:cNvSpPr>
            <a:spLocks noGrp="1"/>
          </p:cNvSpPr>
          <p:nvPr>
            <p:ph type="body" sz="half" idx="13" hasCustomPrompt="1"/>
          </p:nvPr>
        </p:nvSpPr>
        <p:spPr>
          <a:xfrm>
            <a:off x="474481" y="483297"/>
            <a:ext cx="9377090" cy="1647991"/>
          </a:xfrm>
          <a:prstGeom prst="rect">
            <a:avLst/>
          </a:prstGeom>
        </p:spPr>
        <p:txBody>
          <a:bodyPr anchor="t">
            <a:noAutofit/>
          </a:bodyPr>
          <a:lstStyle>
            <a:lvl1pPr marL="0" indent="0">
              <a:spcBef>
                <a:spcPts val="0"/>
              </a:spcBef>
              <a:buSzTx/>
              <a:buFontTx/>
              <a:buNone/>
              <a:defRPr sz="8000" b="0" i="0" u="sng" baseline="0">
                <a:solidFill>
                  <a:schemeClr val="tx1"/>
                </a:solidFill>
                <a:latin typeface="Arial" panose="020B0604020202020204" pitchFamily="34" charset="0"/>
                <a:ea typeface="Beatrice" pitchFamily="2" charset="77"/>
                <a:cs typeface="Arial" panose="020B0604020202020204" pitchFamily="34" charset="0"/>
              </a:defRPr>
            </a:lvl1pPr>
          </a:lstStyle>
          <a:p>
            <a:pPr lvl="0"/>
            <a:r>
              <a:rPr lang="en-US"/>
              <a:t>Title Text</a:t>
            </a:r>
          </a:p>
        </p:txBody>
      </p:sp>
      <p:pic>
        <p:nvPicPr>
          <p:cNvPr id="5" name="Picture 4" descr="A close up of a logo&#10;&#10;Description automatically generated">
            <a:extLst>
              <a:ext uri="{FF2B5EF4-FFF2-40B4-BE49-F238E27FC236}">
                <a16:creationId xmlns:a16="http://schemas.microsoft.com/office/drawing/2014/main" id="{5DBE9C43-407D-954D-9213-D3AC4BFECFA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56039" y="6254184"/>
            <a:ext cx="2679923" cy="196092"/>
          </a:xfrm>
          <a:prstGeom prst="rect">
            <a:avLst/>
          </a:prstGeom>
        </p:spPr>
      </p:pic>
    </p:spTree>
    <p:extLst>
      <p:ext uri="{BB962C8B-B14F-4D97-AF65-F5344CB8AC3E}">
        <p14:creationId xmlns:p14="http://schemas.microsoft.com/office/powerpoint/2010/main" val="1926991236"/>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ullet Point - 1 Column">
    <p:spTree>
      <p:nvGrpSpPr>
        <p:cNvPr id="1" name=""/>
        <p:cNvGrpSpPr/>
        <p:nvPr/>
      </p:nvGrpSpPr>
      <p:grpSpPr>
        <a:xfrm>
          <a:off x="0" y="0"/>
          <a:ext cx="0" cy="0"/>
          <a:chOff x="0" y="0"/>
          <a:chExt cx="0" cy="0"/>
        </a:xfrm>
      </p:grpSpPr>
      <p:sp>
        <p:nvSpPr>
          <p:cNvPr id="6" name="Content Placeholder 1">
            <a:extLst>
              <a:ext uri="{FF2B5EF4-FFF2-40B4-BE49-F238E27FC236}">
                <a16:creationId xmlns:a16="http://schemas.microsoft.com/office/drawing/2014/main" id="{318260EA-9E2B-864F-9BE9-623AC50F8971}"/>
              </a:ext>
            </a:extLst>
          </p:cNvPr>
          <p:cNvSpPr>
            <a:spLocks noGrp="1"/>
          </p:cNvSpPr>
          <p:nvPr>
            <p:ph idx="12" hasCustomPrompt="1"/>
          </p:nvPr>
        </p:nvSpPr>
        <p:spPr>
          <a:xfrm>
            <a:off x="444501" y="1440033"/>
            <a:ext cx="10019015" cy="4346171"/>
          </a:xfrm>
          <a:prstGeom prst="rect">
            <a:avLst/>
          </a:prstGeom>
        </p:spPr>
        <p:txBody>
          <a:bodyPr/>
          <a:lstStyle>
            <a:lvl1pPr>
              <a:defRPr sz="1500" b="0" i="0">
                <a:solidFill>
                  <a:schemeClr val="bg1"/>
                </a:solidFill>
                <a:latin typeface="Arial" panose="020B0604020202020204" pitchFamily="34" charset="0"/>
                <a:ea typeface="Beatrice" pitchFamily="2" charset="77"/>
                <a:cs typeface="Arial" panose="020B0604020202020204" pitchFamily="34" charset="0"/>
              </a:defRPr>
            </a:lvl1pPr>
          </a:lstStyle>
          <a:p>
            <a:r>
              <a:rPr lang="en-US"/>
              <a:t>Bullet point</a:t>
            </a:r>
          </a:p>
        </p:txBody>
      </p:sp>
      <p:sp>
        <p:nvSpPr>
          <p:cNvPr id="9" name="Title 1">
            <a:extLst>
              <a:ext uri="{FF2B5EF4-FFF2-40B4-BE49-F238E27FC236}">
                <a16:creationId xmlns:a16="http://schemas.microsoft.com/office/drawing/2014/main" id="{84BD81E7-3095-0B4E-B7A3-1C2DA136B021}"/>
              </a:ext>
            </a:extLst>
          </p:cNvPr>
          <p:cNvSpPr>
            <a:spLocks noGrp="1"/>
          </p:cNvSpPr>
          <p:nvPr>
            <p:ph type="title"/>
          </p:nvPr>
        </p:nvSpPr>
        <p:spPr>
          <a:xfrm>
            <a:off x="444501" y="475791"/>
            <a:ext cx="10019015" cy="942167"/>
          </a:xfrm>
          <a:prstGeom prst="rect">
            <a:avLst/>
          </a:prstGeom>
        </p:spPr>
        <p:txBody>
          <a:bodyPr>
            <a:normAutofit/>
          </a:bodyPr>
          <a:lstStyle>
            <a:lvl1pPr>
              <a:defRPr sz="2700" b="0" i="0" u="sng">
                <a:solidFill>
                  <a:schemeClr val="bg1"/>
                </a:solidFill>
                <a:latin typeface="Arial" panose="020B0604020202020204" pitchFamily="34" charset="0"/>
                <a:ea typeface="Beatrice" pitchFamily="2" charset="77"/>
                <a:cs typeface="Arial" panose="020B0604020202020204" pitchFamily="34" charset="0"/>
              </a:defRPr>
            </a:lvl1pPr>
          </a:lstStyle>
          <a:p>
            <a:r>
              <a:rPr lang="en-US"/>
              <a:t>Click to edit Master title style</a:t>
            </a:r>
          </a:p>
        </p:txBody>
      </p:sp>
      <p:pic>
        <p:nvPicPr>
          <p:cNvPr id="5" name="Picture 4" descr="A close up of a sign&#10;&#10;Description automatically generated">
            <a:extLst>
              <a:ext uri="{FF2B5EF4-FFF2-40B4-BE49-F238E27FC236}">
                <a16:creationId xmlns:a16="http://schemas.microsoft.com/office/drawing/2014/main" id="{FBD4E41F-9B21-3B40-85D2-F3C2E4D1E17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56035" y="6254186"/>
            <a:ext cx="2679931" cy="196093"/>
          </a:xfrm>
          <a:prstGeom prst="rect">
            <a:avLst/>
          </a:prstGeom>
        </p:spPr>
      </p:pic>
    </p:spTree>
    <p:extLst>
      <p:ext uri="{BB962C8B-B14F-4D97-AF65-F5344CB8AC3E}">
        <p14:creationId xmlns:p14="http://schemas.microsoft.com/office/powerpoint/2010/main" val="4074134401"/>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ullet Point - 2 Columns">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6ED5394A-94C6-B64C-907E-BC61011747C1}"/>
              </a:ext>
            </a:extLst>
          </p:cNvPr>
          <p:cNvSpPr>
            <a:spLocks noGrp="1"/>
          </p:cNvSpPr>
          <p:nvPr>
            <p:ph idx="14" hasCustomPrompt="1"/>
          </p:nvPr>
        </p:nvSpPr>
        <p:spPr>
          <a:xfrm>
            <a:off x="6296450" y="1440033"/>
            <a:ext cx="5358420" cy="4346171"/>
          </a:xfrm>
          <a:prstGeom prst="rect">
            <a:avLst/>
          </a:prstGeom>
        </p:spPr>
        <p:txBody>
          <a:bodyPr/>
          <a:lstStyle>
            <a:lvl1pPr>
              <a:defRPr sz="1500" b="0" i="0">
                <a:solidFill>
                  <a:schemeClr val="bg1"/>
                </a:solidFill>
                <a:latin typeface="Arial" panose="020B0604020202020204" pitchFamily="34" charset="0"/>
                <a:ea typeface="Beatrice" pitchFamily="2" charset="77"/>
                <a:cs typeface="Arial" panose="020B0604020202020204" pitchFamily="34" charset="0"/>
              </a:defRPr>
            </a:lvl1pPr>
          </a:lstStyle>
          <a:p>
            <a:r>
              <a:rPr lang="en-US"/>
              <a:t>Bullet point</a:t>
            </a:r>
          </a:p>
        </p:txBody>
      </p:sp>
      <p:sp>
        <p:nvSpPr>
          <p:cNvPr id="6" name="Content Placeholder 1">
            <a:extLst>
              <a:ext uri="{FF2B5EF4-FFF2-40B4-BE49-F238E27FC236}">
                <a16:creationId xmlns:a16="http://schemas.microsoft.com/office/drawing/2014/main" id="{6C874BB9-063A-864F-8E59-605386050EB1}"/>
              </a:ext>
            </a:extLst>
          </p:cNvPr>
          <p:cNvSpPr>
            <a:spLocks noGrp="1"/>
          </p:cNvSpPr>
          <p:nvPr>
            <p:ph idx="13" hasCustomPrompt="1"/>
          </p:nvPr>
        </p:nvSpPr>
        <p:spPr>
          <a:xfrm>
            <a:off x="444501" y="1440033"/>
            <a:ext cx="5358420" cy="4346171"/>
          </a:xfrm>
          <a:prstGeom prst="rect">
            <a:avLst/>
          </a:prstGeom>
        </p:spPr>
        <p:txBody>
          <a:bodyPr/>
          <a:lstStyle>
            <a:lvl1pPr>
              <a:defRPr sz="1500" b="0" i="0">
                <a:solidFill>
                  <a:schemeClr val="bg1"/>
                </a:solidFill>
                <a:latin typeface="Arial" panose="020B0604020202020204" pitchFamily="34" charset="0"/>
                <a:ea typeface="Beatrice" pitchFamily="2" charset="77"/>
                <a:cs typeface="Arial" panose="020B0604020202020204" pitchFamily="34" charset="0"/>
              </a:defRPr>
            </a:lvl1pPr>
          </a:lstStyle>
          <a:p>
            <a:r>
              <a:rPr lang="en-US"/>
              <a:t>Bullet point</a:t>
            </a:r>
          </a:p>
        </p:txBody>
      </p:sp>
      <p:sp>
        <p:nvSpPr>
          <p:cNvPr id="9" name="Title 1">
            <a:extLst>
              <a:ext uri="{FF2B5EF4-FFF2-40B4-BE49-F238E27FC236}">
                <a16:creationId xmlns:a16="http://schemas.microsoft.com/office/drawing/2014/main" id="{84BD81E7-3095-0B4E-B7A3-1C2DA136B021}"/>
              </a:ext>
            </a:extLst>
          </p:cNvPr>
          <p:cNvSpPr>
            <a:spLocks noGrp="1"/>
          </p:cNvSpPr>
          <p:nvPr>
            <p:ph type="title"/>
          </p:nvPr>
        </p:nvSpPr>
        <p:spPr>
          <a:xfrm>
            <a:off x="444500" y="475791"/>
            <a:ext cx="11196515" cy="942167"/>
          </a:xfrm>
          <a:prstGeom prst="rect">
            <a:avLst/>
          </a:prstGeom>
        </p:spPr>
        <p:txBody>
          <a:bodyPr>
            <a:normAutofit/>
          </a:bodyPr>
          <a:lstStyle>
            <a:lvl1pPr>
              <a:defRPr sz="2700" b="0" i="0" u="sng">
                <a:solidFill>
                  <a:schemeClr val="bg1"/>
                </a:solidFill>
                <a:latin typeface="Arial" panose="020B0604020202020204" pitchFamily="34" charset="0"/>
                <a:ea typeface="Beatrice" pitchFamily="2" charset="77"/>
                <a:cs typeface="Arial" panose="020B0604020202020204" pitchFamily="34" charset="0"/>
              </a:defRPr>
            </a:lvl1pPr>
          </a:lstStyle>
          <a:p>
            <a:r>
              <a:rPr lang="en-US"/>
              <a:t>Click to edit Master title style</a:t>
            </a:r>
          </a:p>
        </p:txBody>
      </p:sp>
      <p:pic>
        <p:nvPicPr>
          <p:cNvPr id="5" name="Picture 4" descr="A close up of a sign&#10;&#10;Description automatically generated">
            <a:extLst>
              <a:ext uri="{FF2B5EF4-FFF2-40B4-BE49-F238E27FC236}">
                <a16:creationId xmlns:a16="http://schemas.microsoft.com/office/drawing/2014/main" id="{FBD4E41F-9B21-3B40-85D2-F3C2E4D1E17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56035" y="6254186"/>
            <a:ext cx="2679931" cy="196093"/>
          </a:xfrm>
          <a:prstGeom prst="rect">
            <a:avLst/>
          </a:prstGeom>
        </p:spPr>
      </p:pic>
    </p:spTree>
    <p:extLst>
      <p:ext uri="{BB962C8B-B14F-4D97-AF65-F5344CB8AC3E}">
        <p14:creationId xmlns:p14="http://schemas.microsoft.com/office/powerpoint/2010/main" val="1059300277"/>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ullet Point - 3 Columns">
    <p:spTree>
      <p:nvGrpSpPr>
        <p:cNvPr id="1" name=""/>
        <p:cNvGrpSpPr/>
        <p:nvPr/>
      </p:nvGrpSpPr>
      <p:grpSpPr>
        <a:xfrm>
          <a:off x="0" y="0"/>
          <a:ext cx="0" cy="0"/>
          <a:chOff x="0" y="0"/>
          <a:chExt cx="0" cy="0"/>
        </a:xfrm>
      </p:grpSpPr>
      <p:sp>
        <p:nvSpPr>
          <p:cNvPr id="8" name="Content Placeholder 1">
            <a:extLst>
              <a:ext uri="{FF2B5EF4-FFF2-40B4-BE49-F238E27FC236}">
                <a16:creationId xmlns:a16="http://schemas.microsoft.com/office/drawing/2014/main" id="{5F0D763D-A145-7849-8702-F310DD85DC3E}"/>
              </a:ext>
            </a:extLst>
          </p:cNvPr>
          <p:cNvSpPr>
            <a:spLocks noGrp="1"/>
          </p:cNvSpPr>
          <p:nvPr>
            <p:ph idx="19" hasCustomPrompt="1"/>
          </p:nvPr>
        </p:nvSpPr>
        <p:spPr>
          <a:xfrm>
            <a:off x="4331025" y="1440031"/>
            <a:ext cx="3418372" cy="4346171"/>
          </a:xfrm>
          <a:prstGeom prst="rect">
            <a:avLst/>
          </a:prstGeom>
        </p:spPr>
        <p:txBody>
          <a:bodyPr/>
          <a:lstStyle>
            <a:lvl1pPr>
              <a:defRPr sz="1500" b="0" i="0">
                <a:solidFill>
                  <a:schemeClr val="bg1"/>
                </a:solidFill>
                <a:latin typeface="Arial" panose="020B0604020202020204" pitchFamily="34" charset="0"/>
                <a:ea typeface="Beatrice" pitchFamily="2" charset="77"/>
                <a:cs typeface="Arial" panose="020B0604020202020204" pitchFamily="34" charset="0"/>
              </a:defRPr>
            </a:lvl1pPr>
          </a:lstStyle>
          <a:p>
            <a:r>
              <a:rPr lang="en-US"/>
              <a:t>Bullet point</a:t>
            </a:r>
          </a:p>
        </p:txBody>
      </p:sp>
      <p:sp>
        <p:nvSpPr>
          <p:cNvPr id="7" name="Content Placeholder 1">
            <a:extLst>
              <a:ext uri="{FF2B5EF4-FFF2-40B4-BE49-F238E27FC236}">
                <a16:creationId xmlns:a16="http://schemas.microsoft.com/office/drawing/2014/main" id="{638A0F5B-D243-7843-89C3-16B5B7C30024}"/>
              </a:ext>
            </a:extLst>
          </p:cNvPr>
          <p:cNvSpPr>
            <a:spLocks noGrp="1"/>
          </p:cNvSpPr>
          <p:nvPr>
            <p:ph idx="13" hasCustomPrompt="1"/>
          </p:nvPr>
        </p:nvSpPr>
        <p:spPr>
          <a:xfrm>
            <a:off x="444501" y="1440033"/>
            <a:ext cx="3418372" cy="4346171"/>
          </a:xfrm>
          <a:prstGeom prst="rect">
            <a:avLst/>
          </a:prstGeom>
        </p:spPr>
        <p:txBody>
          <a:bodyPr/>
          <a:lstStyle>
            <a:lvl1pPr>
              <a:defRPr sz="1500" b="0" i="0">
                <a:solidFill>
                  <a:schemeClr val="bg1"/>
                </a:solidFill>
                <a:latin typeface="Arial" panose="020B0604020202020204" pitchFamily="34" charset="0"/>
                <a:ea typeface="Beatrice" pitchFamily="2" charset="77"/>
                <a:cs typeface="Arial" panose="020B0604020202020204" pitchFamily="34" charset="0"/>
              </a:defRPr>
            </a:lvl1pPr>
          </a:lstStyle>
          <a:p>
            <a:r>
              <a:rPr lang="en-US"/>
              <a:t>Bullet point</a:t>
            </a:r>
          </a:p>
        </p:txBody>
      </p:sp>
      <p:sp>
        <p:nvSpPr>
          <p:cNvPr id="9" name="Title 1">
            <a:extLst>
              <a:ext uri="{FF2B5EF4-FFF2-40B4-BE49-F238E27FC236}">
                <a16:creationId xmlns:a16="http://schemas.microsoft.com/office/drawing/2014/main" id="{84BD81E7-3095-0B4E-B7A3-1C2DA136B021}"/>
              </a:ext>
            </a:extLst>
          </p:cNvPr>
          <p:cNvSpPr>
            <a:spLocks noGrp="1"/>
          </p:cNvSpPr>
          <p:nvPr>
            <p:ph type="title"/>
          </p:nvPr>
        </p:nvSpPr>
        <p:spPr>
          <a:xfrm>
            <a:off x="444500" y="475791"/>
            <a:ext cx="11196515" cy="942167"/>
          </a:xfrm>
          <a:prstGeom prst="rect">
            <a:avLst/>
          </a:prstGeom>
        </p:spPr>
        <p:txBody>
          <a:bodyPr>
            <a:normAutofit/>
          </a:bodyPr>
          <a:lstStyle>
            <a:lvl1pPr>
              <a:defRPr sz="2700" b="0" i="0" u="sng">
                <a:solidFill>
                  <a:schemeClr val="bg1"/>
                </a:solidFill>
                <a:latin typeface="Arial" panose="020B0604020202020204" pitchFamily="34" charset="0"/>
                <a:ea typeface="Beatrice" pitchFamily="2" charset="77"/>
                <a:cs typeface="Arial" panose="020B0604020202020204" pitchFamily="34" charset="0"/>
              </a:defRPr>
            </a:lvl1pPr>
          </a:lstStyle>
          <a:p>
            <a:r>
              <a:rPr lang="en-US"/>
              <a:t>Click to edit Master title style</a:t>
            </a:r>
          </a:p>
        </p:txBody>
      </p:sp>
      <p:pic>
        <p:nvPicPr>
          <p:cNvPr id="5" name="Picture 4" descr="A close up of a sign&#10;&#10;Description automatically generated">
            <a:extLst>
              <a:ext uri="{FF2B5EF4-FFF2-40B4-BE49-F238E27FC236}">
                <a16:creationId xmlns:a16="http://schemas.microsoft.com/office/drawing/2014/main" id="{FBD4E41F-9B21-3B40-85D2-F3C2E4D1E17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56035" y="6254186"/>
            <a:ext cx="2679931" cy="196093"/>
          </a:xfrm>
          <a:prstGeom prst="rect">
            <a:avLst/>
          </a:prstGeom>
        </p:spPr>
      </p:pic>
      <p:sp>
        <p:nvSpPr>
          <p:cNvPr id="12" name="Content Placeholder 1">
            <a:extLst>
              <a:ext uri="{FF2B5EF4-FFF2-40B4-BE49-F238E27FC236}">
                <a16:creationId xmlns:a16="http://schemas.microsoft.com/office/drawing/2014/main" id="{B1610C3F-1B57-9942-BA4F-151DB03F959B}"/>
              </a:ext>
            </a:extLst>
          </p:cNvPr>
          <p:cNvSpPr>
            <a:spLocks noGrp="1"/>
          </p:cNvSpPr>
          <p:nvPr>
            <p:ph idx="21" hasCustomPrompt="1"/>
          </p:nvPr>
        </p:nvSpPr>
        <p:spPr>
          <a:xfrm>
            <a:off x="8227347" y="1440031"/>
            <a:ext cx="3418372" cy="4346171"/>
          </a:xfrm>
          <a:prstGeom prst="rect">
            <a:avLst/>
          </a:prstGeom>
        </p:spPr>
        <p:txBody>
          <a:bodyPr/>
          <a:lstStyle>
            <a:lvl1pPr>
              <a:defRPr sz="1500" b="0" i="0">
                <a:solidFill>
                  <a:schemeClr val="bg1"/>
                </a:solidFill>
                <a:latin typeface="Arial" panose="020B0604020202020204" pitchFamily="34" charset="0"/>
                <a:ea typeface="Beatrice" pitchFamily="2" charset="77"/>
                <a:cs typeface="Arial" panose="020B0604020202020204" pitchFamily="34" charset="0"/>
              </a:defRPr>
            </a:lvl1pPr>
          </a:lstStyle>
          <a:p>
            <a:r>
              <a:rPr lang="en-US"/>
              <a:t>Bullet point</a:t>
            </a:r>
          </a:p>
        </p:txBody>
      </p:sp>
    </p:spTree>
    <p:extLst>
      <p:ext uri="{BB962C8B-B14F-4D97-AF65-F5344CB8AC3E}">
        <p14:creationId xmlns:p14="http://schemas.microsoft.com/office/powerpoint/2010/main" val="1010001060"/>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 Bullet Points">
    <p:spTree>
      <p:nvGrpSpPr>
        <p:cNvPr id="1" name=""/>
        <p:cNvGrpSpPr/>
        <p:nvPr/>
      </p:nvGrpSpPr>
      <p:grpSpPr>
        <a:xfrm>
          <a:off x="0" y="0"/>
          <a:ext cx="0" cy="0"/>
          <a:chOff x="0" y="0"/>
          <a:chExt cx="0" cy="0"/>
        </a:xfrm>
      </p:grpSpPr>
      <p:sp>
        <p:nvSpPr>
          <p:cNvPr id="6" name="Shape 5">
            <a:extLst>
              <a:ext uri="{FF2B5EF4-FFF2-40B4-BE49-F238E27FC236}">
                <a16:creationId xmlns:a16="http://schemas.microsoft.com/office/drawing/2014/main" id="{00A6A1CA-9281-0B4B-B04C-8BE7DD812193}"/>
              </a:ext>
            </a:extLst>
          </p:cNvPr>
          <p:cNvSpPr>
            <a:spLocks noGrp="1"/>
          </p:cNvSpPr>
          <p:nvPr>
            <p:ph idx="12"/>
          </p:nvPr>
        </p:nvSpPr>
        <p:spPr>
          <a:xfrm>
            <a:off x="444501" y="1458712"/>
            <a:ext cx="10019015" cy="434299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lvl1pPr>
              <a:defRPr sz="1500" b="0" i="0">
                <a:solidFill>
                  <a:schemeClr val="bg1"/>
                </a:solidFill>
                <a:latin typeface="Arial" panose="020B0604020202020204" pitchFamily="34" charset="0"/>
                <a:ea typeface="Beatrice" pitchFamily="2" charset="77"/>
                <a:cs typeface="Arial" panose="020B0604020202020204" pitchFamily="34" charset="0"/>
              </a:defRPr>
            </a:lvl1pPr>
            <a:lvl2pPr>
              <a:defRPr sz="1500" b="0" i="0">
                <a:solidFill>
                  <a:schemeClr val="bg1"/>
                </a:solidFill>
                <a:latin typeface="Arial" panose="020B0604020202020204" pitchFamily="34" charset="0"/>
                <a:ea typeface="Beatrice" pitchFamily="2" charset="77"/>
                <a:cs typeface="Arial" panose="020B0604020202020204" pitchFamily="34" charset="0"/>
              </a:defRPr>
            </a:lvl2pPr>
            <a:lvl3pPr>
              <a:defRPr sz="1500" b="0" i="0">
                <a:solidFill>
                  <a:schemeClr val="bg1"/>
                </a:solidFill>
                <a:latin typeface="Arial" panose="020B0604020202020204" pitchFamily="34" charset="0"/>
                <a:ea typeface="Beatrice" pitchFamily="2" charset="77"/>
                <a:cs typeface="Arial" panose="020B0604020202020204" pitchFamily="34" charset="0"/>
              </a:defRPr>
            </a:lvl3pPr>
            <a:lvl4pPr>
              <a:defRPr sz="1500" b="0" i="0">
                <a:solidFill>
                  <a:schemeClr val="bg1"/>
                </a:solidFill>
                <a:latin typeface="Arial" panose="020B0604020202020204" pitchFamily="34" charset="0"/>
                <a:ea typeface="Beatrice" pitchFamily="2" charset="77"/>
                <a:cs typeface="Arial" panose="020B0604020202020204" pitchFamily="34" charset="0"/>
              </a:defRPr>
            </a:lvl4pPr>
            <a:lvl5pPr>
              <a:defRPr sz="1500" b="0" i="0">
                <a:solidFill>
                  <a:schemeClr val="bg1"/>
                </a:solidFill>
                <a:latin typeface="Arial" panose="020B0604020202020204" pitchFamily="34" charset="0"/>
                <a:ea typeface="Beatrice" pitchFamily="2" charset="77"/>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Title 1">
            <a:extLst>
              <a:ext uri="{FF2B5EF4-FFF2-40B4-BE49-F238E27FC236}">
                <a16:creationId xmlns:a16="http://schemas.microsoft.com/office/drawing/2014/main" id="{01854621-2A3D-1646-BDDD-9124E70BCFD8}"/>
              </a:ext>
            </a:extLst>
          </p:cNvPr>
          <p:cNvSpPr>
            <a:spLocks noGrp="1"/>
          </p:cNvSpPr>
          <p:nvPr>
            <p:ph type="title"/>
          </p:nvPr>
        </p:nvSpPr>
        <p:spPr>
          <a:xfrm>
            <a:off x="444501" y="475791"/>
            <a:ext cx="10019015" cy="942167"/>
          </a:xfrm>
          <a:prstGeom prst="rect">
            <a:avLst/>
          </a:prstGeom>
        </p:spPr>
        <p:txBody>
          <a:bodyPr>
            <a:normAutofit/>
          </a:bodyPr>
          <a:lstStyle>
            <a:lvl1pPr>
              <a:defRPr sz="2700" b="0" i="0" u="sng">
                <a:solidFill>
                  <a:schemeClr val="bg1"/>
                </a:solidFill>
                <a:latin typeface="Arial" panose="020B0604020202020204" pitchFamily="34" charset="0"/>
                <a:ea typeface="Beatrice" pitchFamily="2" charset="77"/>
                <a:cs typeface="Arial" panose="020B0604020202020204" pitchFamily="34" charset="0"/>
              </a:defRPr>
            </a:lvl1pPr>
          </a:lstStyle>
          <a:p>
            <a:r>
              <a:rPr lang="en-US"/>
              <a:t>Click to edit Master title style</a:t>
            </a:r>
          </a:p>
        </p:txBody>
      </p:sp>
      <p:pic>
        <p:nvPicPr>
          <p:cNvPr id="5" name="Picture 4" descr="A close up of a sign&#10;&#10;Description automatically generated">
            <a:extLst>
              <a:ext uri="{FF2B5EF4-FFF2-40B4-BE49-F238E27FC236}">
                <a16:creationId xmlns:a16="http://schemas.microsoft.com/office/drawing/2014/main" id="{2C54EAEB-510F-A947-AEA5-10133050FD0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56035" y="6254186"/>
            <a:ext cx="2679931" cy="196093"/>
          </a:xfrm>
          <a:prstGeom prst="rect">
            <a:avLst/>
          </a:prstGeom>
        </p:spPr>
      </p:pic>
    </p:spTree>
    <p:extLst>
      <p:ext uri="{BB962C8B-B14F-4D97-AF65-F5344CB8AC3E}">
        <p14:creationId xmlns:p14="http://schemas.microsoft.com/office/powerpoint/2010/main" val="1537959042"/>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mage - 1">
    <p:bg>
      <p:bgPr>
        <a:solidFill>
          <a:schemeClr val="bg1"/>
        </a:solidFill>
        <a:effectLst/>
      </p:bgPr>
    </p:bg>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C26FEA6A-14B3-5E4A-BD32-B39180DDB38A}"/>
              </a:ext>
            </a:extLst>
          </p:cNvPr>
          <p:cNvSpPr>
            <a:spLocks noGrp="1"/>
          </p:cNvSpPr>
          <p:nvPr>
            <p:ph type="pic" sz="quarter" idx="10" hasCustomPrompt="1"/>
          </p:nvPr>
        </p:nvSpPr>
        <p:spPr>
          <a:xfrm>
            <a:off x="1037996" y="1037996"/>
            <a:ext cx="10116008" cy="4782008"/>
          </a:xfrm>
          <a:prstGeom prst="rect">
            <a:avLst/>
          </a:prstGeom>
          <a:solidFill>
            <a:schemeClr val="tx1">
              <a:lumMod val="85000"/>
            </a:schemeClr>
          </a:solidFill>
        </p:spPr>
        <p:txBody>
          <a:bodyPr anchor="ctr"/>
          <a:lstStyle>
            <a:lvl1pPr marL="0" indent="0" algn="l">
              <a:buFontTx/>
              <a:buNone/>
              <a:defRPr sz="1500" b="0" i="0">
                <a:solidFill>
                  <a:schemeClr val="bg1"/>
                </a:solidFill>
                <a:latin typeface="Arial" panose="020B0604020202020204" pitchFamily="34" charset="0"/>
                <a:ea typeface="Beatrice" pitchFamily="2" charset="77"/>
                <a:cs typeface="Arial" panose="020B0604020202020204" pitchFamily="34" charset="0"/>
              </a:defRPr>
            </a:lvl1pPr>
            <a:lvl2pPr marL="542925" indent="0">
              <a:buNone/>
              <a:defRPr/>
            </a:lvl2pPr>
          </a:lstStyle>
          <a:p>
            <a:pPr marL="171450" marR="0" lvl="0" indent="-171450" algn="ctr" defTabSz="685800" rtl="0" eaLnBrk="1" latinLnBrk="0" hangingPunct="1">
              <a:lnSpc>
                <a:spcPct val="90000"/>
              </a:lnSpc>
              <a:spcBef>
                <a:spcPts val="750"/>
              </a:spcBef>
              <a:spcAft>
                <a:spcPts val="0"/>
              </a:spcAft>
              <a:buClrTx/>
              <a:buSzPct val="100000"/>
              <a:buFont typeface="Helvetica"/>
              <a:buChar char="–"/>
              <a:tabLst/>
            </a:pPr>
            <a:r>
              <a:rPr lang="en-GB"/>
              <a:t>Insert Picture</a:t>
            </a:r>
          </a:p>
        </p:txBody>
      </p:sp>
      <p:pic>
        <p:nvPicPr>
          <p:cNvPr id="9" name="Picture 8" descr="A close up of a logo&#10;&#10;Description automatically generated">
            <a:extLst>
              <a:ext uri="{FF2B5EF4-FFF2-40B4-BE49-F238E27FC236}">
                <a16:creationId xmlns:a16="http://schemas.microsoft.com/office/drawing/2014/main" id="{82368498-95A7-F544-B6EC-942C96B3F8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56040" y="6254184"/>
            <a:ext cx="2679923" cy="196092"/>
          </a:xfrm>
          <a:prstGeom prst="rect">
            <a:avLst/>
          </a:prstGeom>
        </p:spPr>
      </p:pic>
    </p:spTree>
    <p:extLst>
      <p:ext uri="{BB962C8B-B14F-4D97-AF65-F5344CB8AC3E}">
        <p14:creationId xmlns:p14="http://schemas.microsoft.com/office/powerpoint/2010/main" val="2742807720"/>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mage - 2">
    <p:bg>
      <p:bgPr>
        <a:solidFill>
          <a:schemeClr val="bg1"/>
        </a:solidFill>
        <a:effectLst/>
      </p:bgPr>
    </p:bg>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C26FEA6A-14B3-5E4A-BD32-B39180DDB38A}"/>
              </a:ext>
            </a:extLst>
          </p:cNvPr>
          <p:cNvSpPr>
            <a:spLocks noGrp="1"/>
          </p:cNvSpPr>
          <p:nvPr>
            <p:ph type="pic" sz="quarter" idx="10" hasCustomPrompt="1"/>
          </p:nvPr>
        </p:nvSpPr>
        <p:spPr>
          <a:xfrm>
            <a:off x="1037998" y="1037996"/>
            <a:ext cx="4764927" cy="4782008"/>
          </a:xfrm>
          <a:prstGeom prst="rect">
            <a:avLst/>
          </a:prstGeom>
          <a:solidFill>
            <a:schemeClr val="tx1">
              <a:lumMod val="85000"/>
            </a:schemeClr>
          </a:solidFill>
        </p:spPr>
        <p:txBody>
          <a:bodyPr anchor="ctr"/>
          <a:lstStyle>
            <a:lvl1pPr marL="0" indent="0" algn="l">
              <a:buFontTx/>
              <a:buNone/>
              <a:defRPr sz="1500" b="0" i="0">
                <a:solidFill>
                  <a:schemeClr val="bg1"/>
                </a:solidFill>
                <a:latin typeface="Arial" panose="020B0604020202020204" pitchFamily="34" charset="0"/>
                <a:ea typeface="Beatrice" pitchFamily="2" charset="77"/>
                <a:cs typeface="Arial" panose="020B0604020202020204" pitchFamily="34" charset="0"/>
              </a:defRPr>
            </a:lvl1pPr>
            <a:lvl2pPr marL="542925" indent="0">
              <a:buNone/>
              <a:defRPr/>
            </a:lvl2pPr>
          </a:lstStyle>
          <a:p>
            <a:pPr marL="171450" marR="0" lvl="0" indent="-171450" algn="ctr" defTabSz="685800" rtl="0" eaLnBrk="1" latinLnBrk="0" hangingPunct="1">
              <a:lnSpc>
                <a:spcPct val="90000"/>
              </a:lnSpc>
              <a:spcBef>
                <a:spcPts val="750"/>
              </a:spcBef>
              <a:spcAft>
                <a:spcPts val="0"/>
              </a:spcAft>
              <a:buClrTx/>
              <a:buSzPct val="100000"/>
              <a:buFont typeface="Helvetica"/>
              <a:buChar char="–"/>
              <a:tabLst/>
            </a:pPr>
            <a:r>
              <a:rPr lang="en-GB"/>
              <a:t>Insert Picture</a:t>
            </a:r>
          </a:p>
        </p:txBody>
      </p:sp>
      <p:sp>
        <p:nvSpPr>
          <p:cNvPr id="11" name="Picture Placeholder 3">
            <a:extLst>
              <a:ext uri="{FF2B5EF4-FFF2-40B4-BE49-F238E27FC236}">
                <a16:creationId xmlns:a16="http://schemas.microsoft.com/office/drawing/2014/main" id="{3A560D8E-BEFD-F748-BA86-3F3C3860469A}"/>
              </a:ext>
            </a:extLst>
          </p:cNvPr>
          <p:cNvSpPr>
            <a:spLocks noGrp="1"/>
          </p:cNvSpPr>
          <p:nvPr>
            <p:ph type="pic" sz="quarter" idx="13" hasCustomPrompt="1"/>
          </p:nvPr>
        </p:nvSpPr>
        <p:spPr>
          <a:xfrm>
            <a:off x="6389078" y="1037996"/>
            <a:ext cx="4764927" cy="4782008"/>
          </a:xfrm>
          <a:prstGeom prst="rect">
            <a:avLst/>
          </a:prstGeom>
          <a:solidFill>
            <a:schemeClr val="tx1">
              <a:lumMod val="85000"/>
            </a:schemeClr>
          </a:solidFill>
        </p:spPr>
        <p:txBody>
          <a:bodyPr anchor="ctr"/>
          <a:lstStyle>
            <a:lvl1pPr marL="0" indent="0" algn="l">
              <a:buFontTx/>
              <a:buNone/>
              <a:defRPr sz="1500" b="0" i="0">
                <a:solidFill>
                  <a:schemeClr val="bg1"/>
                </a:solidFill>
                <a:latin typeface="Arial" panose="020B0604020202020204" pitchFamily="34" charset="0"/>
                <a:ea typeface="Beatrice" pitchFamily="2" charset="77"/>
                <a:cs typeface="Arial" panose="020B0604020202020204" pitchFamily="34" charset="0"/>
              </a:defRPr>
            </a:lvl1pPr>
            <a:lvl2pPr marL="542925" indent="0">
              <a:buNone/>
              <a:defRPr/>
            </a:lvl2pPr>
          </a:lstStyle>
          <a:p>
            <a:pPr marL="171450" marR="0" lvl="0" indent="-171450" algn="ctr" defTabSz="685800" rtl="0" eaLnBrk="1" latinLnBrk="0" hangingPunct="1">
              <a:lnSpc>
                <a:spcPct val="90000"/>
              </a:lnSpc>
              <a:spcBef>
                <a:spcPts val="750"/>
              </a:spcBef>
              <a:spcAft>
                <a:spcPts val="0"/>
              </a:spcAft>
              <a:buClrTx/>
              <a:buSzPct val="100000"/>
              <a:buFont typeface="Helvetica"/>
              <a:buChar char="–"/>
              <a:tabLst/>
            </a:pPr>
            <a:r>
              <a:rPr lang="en-GB"/>
              <a:t>Insert Picture</a:t>
            </a:r>
          </a:p>
        </p:txBody>
      </p:sp>
      <p:pic>
        <p:nvPicPr>
          <p:cNvPr id="5" name="Picture 4" descr="A close up of a logo&#10;&#10;Description automatically generated">
            <a:extLst>
              <a:ext uri="{FF2B5EF4-FFF2-40B4-BE49-F238E27FC236}">
                <a16:creationId xmlns:a16="http://schemas.microsoft.com/office/drawing/2014/main" id="{D08E3569-EEAF-8548-9642-9156EA681B7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56040" y="6254184"/>
            <a:ext cx="2679923" cy="196092"/>
          </a:xfrm>
          <a:prstGeom prst="rect">
            <a:avLst/>
          </a:prstGeom>
        </p:spPr>
      </p:pic>
    </p:spTree>
    <p:extLst>
      <p:ext uri="{BB962C8B-B14F-4D97-AF65-F5344CB8AC3E}">
        <p14:creationId xmlns:p14="http://schemas.microsoft.com/office/powerpoint/2010/main" val="2180804811"/>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mage - 3">
    <p:bg>
      <p:bgPr>
        <a:solidFill>
          <a:schemeClr val="bg1"/>
        </a:solidFill>
        <a:effectLst/>
      </p:bgPr>
    </p:bg>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E5C6AEC0-E1C0-BD42-8172-E65A50EB6BFB}"/>
              </a:ext>
            </a:extLst>
          </p:cNvPr>
          <p:cNvSpPr>
            <a:spLocks noGrp="1"/>
          </p:cNvSpPr>
          <p:nvPr>
            <p:ph type="pic" sz="quarter" idx="15" hasCustomPrompt="1"/>
          </p:nvPr>
        </p:nvSpPr>
        <p:spPr>
          <a:xfrm>
            <a:off x="1037997" y="1037998"/>
            <a:ext cx="3399865" cy="2259281"/>
          </a:xfrm>
          <a:prstGeom prst="rect">
            <a:avLst/>
          </a:prstGeom>
          <a:solidFill>
            <a:schemeClr val="tx1">
              <a:lumMod val="85000"/>
            </a:schemeClr>
          </a:solidFill>
        </p:spPr>
        <p:txBody>
          <a:bodyPr anchor="ctr"/>
          <a:lstStyle>
            <a:lvl1pPr marL="0" indent="0" algn="l">
              <a:buFontTx/>
              <a:buNone/>
              <a:defRPr sz="1500" b="0" i="0">
                <a:solidFill>
                  <a:schemeClr val="bg1"/>
                </a:solidFill>
                <a:latin typeface="Arial" panose="020B0604020202020204" pitchFamily="34" charset="0"/>
                <a:ea typeface="Beatrice" pitchFamily="2" charset="77"/>
                <a:cs typeface="Arial" panose="020B0604020202020204" pitchFamily="34" charset="0"/>
              </a:defRPr>
            </a:lvl1pPr>
            <a:lvl2pPr marL="542925" indent="0">
              <a:buNone/>
              <a:defRPr/>
            </a:lvl2pPr>
          </a:lstStyle>
          <a:p>
            <a:pPr marL="171450" marR="0" lvl="0" indent="-171450" algn="ctr" defTabSz="685800" rtl="0" eaLnBrk="1" latinLnBrk="0" hangingPunct="1">
              <a:lnSpc>
                <a:spcPct val="90000"/>
              </a:lnSpc>
              <a:spcBef>
                <a:spcPts val="750"/>
              </a:spcBef>
              <a:spcAft>
                <a:spcPts val="0"/>
              </a:spcAft>
              <a:buClrTx/>
              <a:buSzPct val="100000"/>
              <a:buFont typeface="Helvetica"/>
              <a:buChar char="–"/>
              <a:tabLst/>
            </a:pPr>
            <a:r>
              <a:rPr lang="en-GB"/>
              <a:t>Insert Picture</a:t>
            </a:r>
          </a:p>
        </p:txBody>
      </p:sp>
      <p:pic>
        <p:nvPicPr>
          <p:cNvPr id="5" name="Picture 4" descr="A close up of a logo&#10;&#10;Description automatically generated">
            <a:extLst>
              <a:ext uri="{FF2B5EF4-FFF2-40B4-BE49-F238E27FC236}">
                <a16:creationId xmlns:a16="http://schemas.microsoft.com/office/drawing/2014/main" id="{D08E3569-EEAF-8548-9642-9156EA681B7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56040" y="6254184"/>
            <a:ext cx="2679923" cy="196092"/>
          </a:xfrm>
          <a:prstGeom prst="rect">
            <a:avLst/>
          </a:prstGeom>
        </p:spPr>
      </p:pic>
      <p:sp>
        <p:nvSpPr>
          <p:cNvPr id="8" name="Picture Placeholder 3">
            <a:extLst>
              <a:ext uri="{FF2B5EF4-FFF2-40B4-BE49-F238E27FC236}">
                <a16:creationId xmlns:a16="http://schemas.microsoft.com/office/drawing/2014/main" id="{8E36934A-F650-8C4E-AC08-8C043B073FD8}"/>
              </a:ext>
            </a:extLst>
          </p:cNvPr>
          <p:cNvSpPr>
            <a:spLocks noGrp="1"/>
          </p:cNvSpPr>
          <p:nvPr>
            <p:ph type="pic" sz="quarter" idx="10" hasCustomPrompt="1"/>
          </p:nvPr>
        </p:nvSpPr>
        <p:spPr>
          <a:xfrm>
            <a:off x="4756040" y="1037996"/>
            <a:ext cx="6397965" cy="4782008"/>
          </a:xfrm>
          <a:prstGeom prst="rect">
            <a:avLst/>
          </a:prstGeom>
          <a:solidFill>
            <a:schemeClr val="tx1">
              <a:lumMod val="85000"/>
            </a:schemeClr>
          </a:solidFill>
        </p:spPr>
        <p:txBody>
          <a:bodyPr anchor="ctr"/>
          <a:lstStyle>
            <a:lvl1pPr marL="0" indent="0" algn="l">
              <a:buFontTx/>
              <a:buNone/>
              <a:defRPr sz="1500" b="0" i="0">
                <a:solidFill>
                  <a:schemeClr val="bg1"/>
                </a:solidFill>
                <a:latin typeface="Arial" panose="020B0604020202020204" pitchFamily="34" charset="0"/>
                <a:ea typeface="Beatrice" pitchFamily="2" charset="77"/>
                <a:cs typeface="Arial" panose="020B0604020202020204" pitchFamily="34" charset="0"/>
              </a:defRPr>
            </a:lvl1pPr>
            <a:lvl2pPr marL="542925" indent="0">
              <a:buNone/>
              <a:defRPr/>
            </a:lvl2pPr>
          </a:lstStyle>
          <a:p>
            <a:pPr marL="171450" marR="0" lvl="0" indent="-171450" algn="ctr" defTabSz="685800" rtl="0" eaLnBrk="1" latinLnBrk="0" hangingPunct="1">
              <a:lnSpc>
                <a:spcPct val="90000"/>
              </a:lnSpc>
              <a:spcBef>
                <a:spcPts val="750"/>
              </a:spcBef>
              <a:spcAft>
                <a:spcPts val="0"/>
              </a:spcAft>
              <a:buClrTx/>
              <a:buSzPct val="100000"/>
              <a:buFont typeface="Helvetica"/>
              <a:buChar char="–"/>
              <a:tabLst/>
            </a:pPr>
            <a:r>
              <a:rPr lang="en-GB"/>
              <a:t>Insert Picture</a:t>
            </a:r>
          </a:p>
        </p:txBody>
      </p:sp>
      <p:sp>
        <p:nvSpPr>
          <p:cNvPr id="12" name="Picture Placeholder 3">
            <a:extLst>
              <a:ext uri="{FF2B5EF4-FFF2-40B4-BE49-F238E27FC236}">
                <a16:creationId xmlns:a16="http://schemas.microsoft.com/office/drawing/2014/main" id="{B7F88EF5-8C68-2343-8BF2-3133D18F536A}"/>
              </a:ext>
            </a:extLst>
          </p:cNvPr>
          <p:cNvSpPr>
            <a:spLocks noGrp="1"/>
          </p:cNvSpPr>
          <p:nvPr>
            <p:ph type="pic" sz="quarter" idx="16" hasCustomPrompt="1"/>
          </p:nvPr>
        </p:nvSpPr>
        <p:spPr>
          <a:xfrm>
            <a:off x="1037997" y="3560725"/>
            <a:ext cx="3399865" cy="2259281"/>
          </a:xfrm>
          <a:prstGeom prst="rect">
            <a:avLst/>
          </a:prstGeom>
          <a:solidFill>
            <a:schemeClr val="tx1">
              <a:lumMod val="85000"/>
            </a:schemeClr>
          </a:solidFill>
        </p:spPr>
        <p:txBody>
          <a:bodyPr anchor="ctr"/>
          <a:lstStyle>
            <a:lvl1pPr marL="0" indent="0" algn="l">
              <a:buFontTx/>
              <a:buNone/>
              <a:defRPr sz="1500" b="0" i="0">
                <a:solidFill>
                  <a:schemeClr val="bg1"/>
                </a:solidFill>
                <a:latin typeface="Arial" panose="020B0604020202020204" pitchFamily="34" charset="0"/>
                <a:ea typeface="Beatrice" pitchFamily="2" charset="77"/>
                <a:cs typeface="Arial" panose="020B0604020202020204" pitchFamily="34" charset="0"/>
              </a:defRPr>
            </a:lvl1pPr>
            <a:lvl2pPr marL="542925" indent="0">
              <a:buNone/>
              <a:defRPr/>
            </a:lvl2pPr>
          </a:lstStyle>
          <a:p>
            <a:pPr marL="171450" marR="0" lvl="0" indent="-171450" algn="ctr" defTabSz="685800" rtl="0" eaLnBrk="1" latinLnBrk="0" hangingPunct="1">
              <a:lnSpc>
                <a:spcPct val="90000"/>
              </a:lnSpc>
              <a:spcBef>
                <a:spcPts val="750"/>
              </a:spcBef>
              <a:spcAft>
                <a:spcPts val="0"/>
              </a:spcAft>
              <a:buClrTx/>
              <a:buSzPct val="100000"/>
              <a:buFont typeface="Helvetica"/>
              <a:buChar char="–"/>
              <a:tabLst/>
            </a:pPr>
            <a:r>
              <a:rPr lang="en-GB"/>
              <a:t>Insert Picture</a:t>
            </a:r>
          </a:p>
        </p:txBody>
      </p:sp>
    </p:spTree>
    <p:extLst>
      <p:ext uri="{BB962C8B-B14F-4D97-AF65-F5344CB8AC3E}">
        <p14:creationId xmlns:p14="http://schemas.microsoft.com/office/powerpoint/2010/main" val="117298552"/>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mage - 4">
    <p:bg>
      <p:bgPr>
        <a:solidFill>
          <a:schemeClr val="bg1"/>
        </a:solidFill>
        <a:effectLst/>
      </p:bgPr>
    </p:bg>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E5C6AEC0-E1C0-BD42-8172-E65A50EB6BFB}"/>
              </a:ext>
            </a:extLst>
          </p:cNvPr>
          <p:cNvSpPr>
            <a:spLocks noGrp="1"/>
          </p:cNvSpPr>
          <p:nvPr>
            <p:ph type="pic" sz="quarter" idx="15" hasCustomPrompt="1"/>
          </p:nvPr>
        </p:nvSpPr>
        <p:spPr>
          <a:xfrm>
            <a:off x="1037997" y="1037998"/>
            <a:ext cx="3399865" cy="2259281"/>
          </a:xfrm>
          <a:prstGeom prst="rect">
            <a:avLst/>
          </a:prstGeom>
          <a:solidFill>
            <a:schemeClr val="tx1">
              <a:lumMod val="85000"/>
            </a:schemeClr>
          </a:solidFill>
        </p:spPr>
        <p:txBody>
          <a:bodyPr anchor="ctr"/>
          <a:lstStyle>
            <a:lvl1pPr marL="0" indent="0" algn="l">
              <a:buFontTx/>
              <a:buNone/>
              <a:defRPr sz="1500" b="0" i="0">
                <a:solidFill>
                  <a:schemeClr val="bg1"/>
                </a:solidFill>
                <a:latin typeface="Arial" panose="020B0604020202020204" pitchFamily="34" charset="0"/>
                <a:ea typeface="Beatrice" pitchFamily="2" charset="77"/>
                <a:cs typeface="Arial" panose="020B0604020202020204" pitchFamily="34" charset="0"/>
              </a:defRPr>
            </a:lvl1pPr>
            <a:lvl2pPr marL="542925" indent="0">
              <a:buNone/>
              <a:defRPr/>
            </a:lvl2pPr>
          </a:lstStyle>
          <a:p>
            <a:pPr marL="171450" marR="0" lvl="0" indent="-171450" algn="ctr" defTabSz="685800" rtl="0" eaLnBrk="1" latinLnBrk="0" hangingPunct="1">
              <a:lnSpc>
                <a:spcPct val="90000"/>
              </a:lnSpc>
              <a:spcBef>
                <a:spcPts val="750"/>
              </a:spcBef>
              <a:spcAft>
                <a:spcPts val="0"/>
              </a:spcAft>
              <a:buClrTx/>
              <a:buSzPct val="100000"/>
              <a:buFont typeface="Helvetica"/>
              <a:buChar char="–"/>
              <a:tabLst/>
            </a:pPr>
            <a:r>
              <a:rPr lang="en-GB"/>
              <a:t>Insert Picture</a:t>
            </a:r>
          </a:p>
        </p:txBody>
      </p:sp>
      <p:pic>
        <p:nvPicPr>
          <p:cNvPr id="5" name="Picture 4" descr="A close up of a logo&#10;&#10;Description automatically generated">
            <a:extLst>
              <a:ext uri="{FF2B5EF4-FFF2-40B4-BE49-F238E27FC236}">
                <a16:creationId xmlns:a16="http://schemas.microsoft.com/office/drawing/2014/main" id="{D08E3569-EEAF-8548-9642-9156EA681B7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56040" y="6254184"/>
            <a:ext cx="2679923" cy="196092"/>
          </a:xfrm>
          <a:prstGeom prst="rect">
            <a:avLst/>
          </a:prstGeom>
        </p:spPr>
      </p:pic>
      <p:sp>
        <p:nvSpPr>
          <p:cNvPr id="12" name="Picture Placeholder 3">
            <a:extLst>
              <a:ext uri="{FF2B5EF4-FFF2-40B4-BE49-F238E27FC236}">
                <a16:creationId xmlns:a16="http://schemas.microsoft.com/office/drawing/2014/main" id="{B7F88EF5-8C68-2343-8BF2-3133D18F536A}"/>
              </a:ext>
            </a:extLst>
          </p:cNvPr>
          <p:cNvSpPr>
            <a:spLocks noGrp="1"/>
          </p:cNvSpPr>
          <p:nvPr>
            <p:ph type="pic" sz="quarter" idx="16" hasCustomPrompt="1"/>
          </p:nvPr>
        </p:nvSpPr>
        <p:spPr>
          <a:xfrm>
            <a:off x="1037997" y="3560725"/>
            <a:ext cx="3399865" cy="2259281"/>
          </a:xfrm>
          <a:prstGeom prst="rect">
            <a:avLst/>
          </a:prstGeom>
          <a:solidFill>
            <a:schemeClr val="tx1">
              <a:lumMod val="85000"/>
            </a:schemeClr>
          </a:solidFill>
        </p:spPr>
        <p:txBody>
          <a:bodyPr anchor="ctr"/>
          <a:lstStyle>
            <a:lvl1pPr marL="0" indent="0" algn="l">
              <a:buFontTx/>
              <a:buNone/>
              <a:defRPr sz="1500" b="0" i="0">
                <a:solidFill>
                  <a:schemeClr val="bg1"/>
                </a:solidFill>
                <a:latin typeface="Arial" panose="020B0604020202020204" pitchFamily="34" charset="0"/>
                <a:ea typeface="Beatrice" pitchFamily="2" charset="77"/>
                <a:cs typeface="Arial" panose="020B0604020202020204" pitchFamily="34" charset="0"/>
              </a:defRPr>
            </a:lvl1pPr>
            <a:lvl2pPr marL="542925" indent="0">
              <a:buNone/>
              <a:defRPr/>
            </a:lvl2pPr>
          </a:lstStyle>
          <a:p>
            <a:pPr marL="171450" marR="0" lvl="0" indent="-171450" algn="ctr" defTabSz="685800" rtl="0" eaLnBrk="1" latinLnBrk="0" hangingPunct="1">
              <a:lnSpc>
                <a:spcPct val="90000"/>
              </a:lnSpc>
              <a:spcBef>
                <a:spcPts val="750"/>
              </a:spcBef>
              <a:spcAft>
                <a:spcPts val="0"/>
              </a:spcAft>
              <a:buClrTx/>
              <a:buSzPct val="100000"/>
              <a:buFont typeface="Helvetica"/>
              <a:buChar char="–"/>
              <a:tabLst/>
            </a:pPr>
            <a:r>
              <a:rPr lang="en-GB"/>
              <a:t>Insert Picture</a:t>
            </a:r>
          </a:p>
        </p:txBody>
      </p:sp>
      <p:sp>
        <p:nvSpPr>
          <p:cNvPr id="6" name="Picture Placeholder 3">
            <a:extLst>
              <a:ext uri="{FF2B5EF4-FFF2-40B4-BE49-F238E27FC236}">
                <a16:creationId xmlns:a16="http://schemas.microsoft.com/office/drawing/2014/main" id="{81A15DA3-470F-D141-903A-61D7D1749245}"/>
              </a:ext>
            </a:extLst>
          </p:cNvPr>
          <p:cNvSpPr>
            <a:spLocks noGrp="1"/>
          </p:cNvSpPr>
          <p:nvPr>
            <p:ph type="pic" sz="quarter" idx="17" hasCustomPrompt="1"/>
          </p:nvPr>
        </p:nvSpPr>
        <p:spPr>
          <a:xfrm>
            <a:off x="4756040" y="1037996"/>
            <a:ext cx="2998103" cy="4782008"/>
          </a:xfrm>
          <a:prstGeom prst="rect">
            <a:avLst/>
          </a:prstGeom>
          <a:solidFill>
            <a:schemeClr val="tx1">
              <a:lumMod val="85000"/>
            </a:schemeClr>
          </a:solidFill>
        </p:spPr>
        <p:txBody>
          <a:bodyPr anchor="ctr"/>
          <a:lstStyle>
            <a:lvl1pPr marL="0" indent="0" algn="l">
              <a:buFontTx/>
              <a:buNone/>
              <a:defRPr sz="1500" b="0" i="0">
                <a:solidFill>
                  <a:schemeClr val="bg1"/>
                </a:solidFill>
                <a:latin typeface="Arial" panose="020B0604020202020204" pitchFamily="34" charset="0"/>
                <a:ea typeface="Beatrice" pitchFamily="2" charset="77"/>
                <a:cs typeface="Arial" panose="020B0604020202020204" pitchFamily="34" charset="0"/>
              </a:defRPr>
            </a:lvl1pPr>
            <a:lvl2pPr marL="542925" indent="0">
              <a:buNone/>
              <a:defRPr/>
            </a:lvl2pPr>
          </a:lstStyle>
          <a:p>
            <a:pPr marL="171450" marR="0" lvl="0" indent="-171450" algn="ctr" defTabSz="685800" rtl="0" eaLnBrk="1" latinLnBrk="0" hangingPunct="1">
              <a:lnSpc>
                <a:spcPct val="90000"/>
              </a:lnSpc>
              <a:spcBef>
                <a:spcPts val="750"/>
              </a:spcBef>
              <a:spcAft>
                <a:spcPts val="0"/>
              </a:spcAft>
              <a:buClrTx/>
              <a:buSzPct val="100000"/>
              <a:buFont typeface="Helvetica"/>
              <a:buChar char="–"/>
              <a:tabLst/>
            </a:pPr>
            <a:r>
              <a:rPr lang="en-GB"/>
              <a:t>Insert Picture</a:t>
            </a:r>
          </a:p>
        </p:txBody>
      </p:sp>
      <p:sp>
        <p:nvSpPr>
          <p:cNvPr id="13" name="Picture Placeholder 3">
            <a:extLst>
              <a:ext uri="{FF2B5EF4-FFF2-40B4-BE49-F238E27FC236}">
                <a16:creationId xmlns:a16="http://schemas.microsoft.com/office/drawing/2014/main" id="{79CA1C64-6C99-C147-8B46-3C7FAA67F29D}"/>
              </a:ext>
            </a:extLst>
          </p:cNvPr>
          <p:cNvSpPr>
            <a:spLocks noGrp="1"/>
          </p:cNvSpPr>
          <p:nvPr>
            <p:ph type="pic" sz="quarter" idx="21" hasCustomPrompt="1"/>
          </p:nvPr>
        </p:nvSpPr>
        <p:spPr>
          <a:xfrm>
            <a:off x="8155902" y="1037996"/>
            <a:ext cx="2998103" cy="4782008"/>
          </a:xfrm>
          <a:prstGeom prst="rect">
            <a:avLst/>
          </a:prstGeom>
          <a:solidFill>
            <a:schemeClr val="tx1">
              <a:lumMod val="85000"/>
            </a:schemeClr>
          </a:solidFill>
        </p:spPr>
        <p:txBody>
          <a:bodyPr anchor="ctr"/>
          <a:lstStyle>
            <a:lvl1pPr marL="0" indent="0" algn="l">
              <a:buFontTx/>
              <a:buNone/>
              <a:defRPr sz="1500" b="0" i="0">
                <a:solidFill>
                  <a:schemeClr val="bg1"/>
                </a:solidFill>
                <a:latin typeface="Arial" panose="020B0604020202020204" pitchFamily="34" charset="0"/>
                <a:ea typeface="Beatrice" pitchFamily="2" charset="77"/>
                <a:cs typeface="Arial" panose="020B0604020202020204" pitchFamily="34" charset="0"/>
              </a:defRPr>
            </a:lvl1pPr>
            <a:lvl2pPr marL="542925" indent="0">
              <a:buNone/>
              <a:defRPr/>
            </a:lvl2pPr>
          </a:lstStyle>
          <a:p>
            <a:pPr marL="171450" marR="0" lvl="0" indent="-171450" algn="ctr" defTabSz="685800" rtl="0" eaLnBrk="1" latinLnBrk="0" hangingPunct="1">
              <a:lnSpc>
                <a:spcPct val="90000"/>
              </a:lnSpc>
              <a:spcBef>
                <a:spcPts val="750"/>
              </a:spcBef>
              <a:spcAft>
                <a:spcPts val="0"/>
              </a:spcAft>
              <a:buClrTx/>
              <a:buSzPct val="100000"/>
              <a:buFont typeface="Helvetica"/>
              <a:buChar char="–"/>
              <a:tabLst/>
            </a:pPr>
            <a:r>
              <a:rPr lang="en-GB"/>
              <a:t>Insert Picture</a:t>
            </a:r>
          </a:p>
        </p:txBody>
      </p:sp>
    </p:spTree>
    <p:extLst>
      <p:ext uri="{BB962C8B-B14F-4D97-AF65-F5344CB8AC3E}">
        <p14:creationId xmlns:p14="http://schemas.microsoft.com/office/powerpoint/2010/main" val="3705143100"/>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A55D4DE-2F30-234E-BD69-5B1D4B49ADEC}"/>
              </a:ext>
            </a:extLst>
          </p:cNvPr>
          <p:cNvSpPr txBox="1"/>
          <p:nvPr userDrawn="1"/>
        </p:nvSpPr>
        <p:spPr>
          <a:xfrm>
            <a:off x="8669215" y="5785338"/>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noAutofit/>
          </a:bodyPr>
          <a:lstStyle/>
          <a:p>
            <a:pPr marL="0" marR="0" indent="0" algn="l" defTabSz="685800" rtl="0" fontAlgn="auto" latinLnBrk="0" hangingPunct="0">
              <a:lnSpc>
                <a:spcPct val="90000"/>
              </a:lnSpc>
              <a:spcBef>
                <a:spcPts val="0"/>
              </a:spcBef>
              <a:spcAft>
                <a:spcPts val="0"/>
              </a:spcAft>
              <a:buClrTx/>
              <a:buSzTx/>
              <a:buFontTx/>
              <a:buNone/>
              <a:tabLst/>
            </a:pPr>
            <a:endParaRPr kumimoji="0" lang="en-US" sz="3300" b="1" i="0" u="none" strike="noStrike" cap="none" spc="0" normalizeH="0" baseline="0">
              <a:ln>
                <a:noFill/>
              </a:ln>
              <a:solidFill>
                <a:srgbClr val="FFFFFF"/>
              </a:solidFill>
              <a:effectLst/>
              <a:uFillTx/>
              <a:latin typeface="Arial"/>
              <a:ea typeface="Arial"/>
              <a:cs typeface="Arial"/>
              <a:sym typeface="Arial"/>
            </a:endParaRPr>
          </a:p>
        </p:txBody>
      </p:sp>
      <p:sp>
        <p:nvSpPr>
          <p:cNvPr id="8" name="Picture Placeholder 3">
            <a:extLst>
              <a:ext uri="{FF2B5EF4-FFF2-40B4-BE49-F238E27FC236}">
                <a16:creationId xmlns:a16="http://schemas.microsoft.com/office/drawing/2014/main" id="{EC3B662F-0AD7-3C45-BB0F-CC773AAB5261}"/>
              </a:ext>
            </a:extLst>
          </p:cNvPr>
          <p:cNvSpPr>
            <a:spLocks noGrp="1"/>
          </p:cNvSpPr>
          <p:nvPr>
            <p:ph type="pic" sz="quarter" idx="10" hasCustomPrompt="1"/>
          </p:nvPr>
        </p:nvSpPr>
        <p:spPr>
          <a:xfrm>
            <a:off x="0" y="0"/>
            <a:ext cx="12192000" cy="6858000"/>
          </a:xfrm>
          <a:prstGeom prst="rect">
            <a:avLst/>
          </a:prstGeom>
          <a:solidFill>
            <a:schemeClr val="tx1">
              <a:lumMod val="85000"/>
            </a:schemeClr>
          </a:solidFill>
        </p:spPr>
        <p:txBody>
          <a:bodyPr anchor="ctr"/>
          <a:lstStyle>
            <a:lvl1pPr marL="0" indent="0" algn="l">
              <a:buFontTx/>
              <a:buNone/>
              <a:defRPr sz="1500" b="0" i="0">
                <a:solidFill>
                  <a:schemeClr val="bg1"/>
                </a:solidFill>
                <a:latin typeface="Arial" panose="020B0604020202020204" pitchFamily="34" charset="0"/>
                <a:ea typeface="Beatrice" pitchFamily="2" charset="77"/>
                <a:cs typeface="Arial" panose="020B0604020202020204" pitchFamily="34" charset="0"/>
              </a:defRPr>
            </a:lvl1pPr>
            <a:lvl2pPr marL="542925" indent="0">
              <a:buNone/>
              <a:defRPr/>
            </a:lvl2pPr>
          </a:lstStyle>
          <a:p>
            <a:pPr marL="171450" marR="0" lvl="0" indent="-171450" algn="ctr" defTabSz="685800" rtl="0" eaLnBrk="1" latinLnBrk="0" hangingPunct="1">
              <a:lnSpc>
                <a:spcPct val="90000"/>
              </a:lnSpc>
              <a:spcBef>
                <a:spcPts val="750"/>
              </a:spcBef>
              <a:spcAft>
                <a:spcPts val="0"/>
              </a:spcAft>
              <a:buClrTx/>
              <a:buSzPct val="100000"/>
              <a:buFont typeface="Helvetica"/>
              <a:buChar char="–"/>
              <a:tabLst/>
            </a:pPr>
            <a:r>
              <a:rPr lang="en-GB"/>
              <a:t>Insert Picture</a:t>
            </a:r>
          </a:p>
        </p:txBody>
      </p:sp>
    </p:spTree>
    <p:extLst>
      <p:ext uri="{BB962C8B-B14F-4D97-AF65-F5344CB8AC3E}">
        <p14:creationId xmlns:p14="http://schemas.microsoft.com/office/powerpoint/2010/main" val="2922025419"/>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Divier Slid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2411412" y="0"/>
            <a:ext cx="9780588" cy="6371351"/>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a:t>Insert or Drag and Drop </a:t>
            </a:r>
            <a:br>
              <a:rPr lang="en-US" noProof="0"/>
            </a:br>
            <a:r>
              <a:rPr lang="en-US" noProof="0"/>
              <a:t>your Photo Here</a:t>
            </a:r>
          </a:p>
        </p:txBody>
      </p:sp>
      <p:sp>
        <p:nvSpPr>
          <p:cNvPr id="3" name="Title 1">
            <a:extLst>
              <a:ext uri="{FF2B5EF4-FFF2-40B4-BE49-F238E27FC236}">
                <a16:creationId xmlns:a16="http://schemas.microsoft.com/office/drawing/2014/main" id="{E473AB13-DFF9-4538-9907-E261659E0E01}"/>
              </a:ext>
            </a:extLst>
          </p:cNvPr>
          <p:cNvSpPr>
            <a:spLocks noGrp="1"/>
          </p:cNvSpPr>
          <p:nvPr>
            <p:ph type="title" hasCustomPrompt="1"/>
          </p:nvPr>
        </p:nvSpPr>
        <p:spPr>
          <a:xfrm>
            <a:off x="-1700" y="2156226"/>
            <a:ext cx="5958000" cy="1958400"/>
          </a:xfrm>
          <a:solidFill>
            <a:schemeClr val="bg1"/>
          </a:solidFill>
        </p:spPr>
        <p:txBody>
          <a:bodyPr lIns="252000" tIns="180000" rIns="180000" bIns="180000"/>
          <a:lstStyle>
            <a:lvl1pPr>
              <a:defRPr sz="6000" b="1" spc="-300">
                <a:solidFill>
                  <a:schemeClr val="tx1">
                    <a:lumMod val="75000"/>
                    <a:lumOff val="25000"/>
                  </a:schemeClr>
                </a:solidFill>
                <a:latin typeface="+mj-lt"/>
              </a:defRPr>
            </a:lvl1pPr>
          </a:lstStyle>
          <a:p>
            <a:r>
              <a:rPr lang="en-US" noProof="0"/>
              <a:t>Click to edit section divider</a:t>
            </a:r>
          </a:p>
        </p:txBody>
      </p:sp>
      <p:sp>
        <p:nvSpPr>
          <p:cNvPr id="7" name="Subtitle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0" y="4110760"/>
            <a:ext cx="5956300" cy="1100565"/>
          </a:xfrm>
          <a:solidFill>
            <a:schemeClr val="tx1">
              <a:alpha val="80000"/>
            </a:schemeClr>
          </a:solidFill>
        </p:spPr>
        <p:txBody>
          <a:bodyPr lIns="252000" tIns="180000" rIns="180000" bIns="180000"/>
          <a:lstStyle>
            <a:lvl1pPr marL="0" indent="0" algn="l">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a:r>
              <a:rPr lang="en-US" noProof="0"/>
              <a:t>Click to edit Master subtitle style</a:t>
            </a:r>
          </a:p>
        </p:txBody>
      </p:sp>
      <p:sp>
        <p:nvSpPr>
          <p:cNvPr id="4" name="Footer Placeholder 3">
            <a:extLst>
              <a:ext uri="{FF2B5EF4-FFF2-40B4-BE49-F238E27FC236}">
                <a16:creationId xmlns:a16="http://schemas.microsoft.com/office/drawing/2014/main" id="{6816FE98-6A12-44EC-8485-8B5EFABDF9B2}"/>
              </a:ext>
            </a:extLst>
          </p:cNvPr>
          <p:cNvSpPr>
            <a:spLocks noGrp="1"/>
          </p:cNvSpPr>
          <p:nvPr>
            <p:ph type="ftr" sz="quarter" idx="11"/>
          </p:nvPr>
        </p:nvSpPr>
        <p:spPr/>
        <p:txBody>
          <a:bodyPr/>
          <a:lstStyle/>
          <a:p>
            <a:r>
              <a:rPr lang="en-US" noProof="0"/>
              <a:t>Add a footer</a:t>
            </a:r>
          </a:p>
        </p:txBody>
      </p:sp>
      <p:sp>
        <p:nvSpPr>
          <p:cNvPr id="8" name="Rectangle 7">
            <a:extLst>
              <a:ext uri="{FF2B5EF4-FFF2-40B4-BE49-F238E27FC236}">
                <a16:creationId xmlns:a16="http://schemas.microsoft.com/office/drawing/2014/main" id="{51DD44D8-4A8F-4693-B90A-166855B29D25}"/>
              </a:ext>
            </a:extLst>
          </p:cNvPr>
          <p:cNvSpPr/>
          <p:nvPr userDrawn="1"/>
        </p:nvSpPr>
        <p:spPr>
          <a:xfrm>
            <a:off x="0" y="5209682"/>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 name="Slide Number Placehold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a:lstStyle/>
          <a:p>
            <a:fld id="{19B51A1E-902D-48AF-9020-955120F399B6}" type="slidenum">
              <a:rPr lang="en-US" noProof="0" smtClean="0"/>
              <a:pPr/>
              <a:t>‹#›</a:t>
            </a:fld>
            <a:endParaRPr lang="en-US" noProof="0"/>
          </a:p>
        </p:txBody>
      </p:sp>
    </p:spTree>
    <p:extLst>
      <p:ext uri="{BB962C8B-B14F-4D97-AF65-F5344CB8AC3E}">
        <p14:creationId xmlns:p14="http://schemas.microsoft.com/office/powerpoint/2010/main" val="41803024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 3">
    <p:bg>
      <p:bgPr>
        <a:solidFill>
          <a:srgbClr val="FED924"/>
        </a:solidFill>
        <a:effectLst/>
      </p:bgPr>
    </p:bg>
    <p:spTree>
      <p:nvGrpSpPr>
        <p:cNvPr id="1" name=""/>
        <p:cNvGrpSpPr/>
        <p:nvPr/>
      </p:nvGrpSpPr>
      <p:grpSpPr>
        <a:xfrm>
          <a:off x="0" y="0"/>
          <a:ext cx="0" cy="0"/>
          <a:chOff x="0" y="0"/>
          <a:chExt cx="0" cy="0"/>
        </a:xfrm>
      </p:grpSpPr>
      <p:sp>
        <p:nvSpPr>
          <p:cNvPr id="10" name="Shape 14">
            <a:extLst>
              <a:ext uri="{FF2B5EF4-FFF2-40B4-BE49-F238E27FC236}">
                <a16:creationId xmlns:a16="http://schemas.microsoft.com/office/drawing/2014/main" id="{EDC1BF96-3723-4846-923B-81AC99AAF43B}"/>
              </a:ext>
            </a:extLst>
          </p:cNvPr>
          <p:cNvSpPr>
            <a:spLocks noGrp="1"/>
          </p:cNvSpPr>
          <p:nvPr>
            <p:ph type="body" sz="half" idx="13" hasCustomPrompt="1"/>
          </p:nvPr>
        </p:nvSpPr>
        <p:spPr>
          <a:xfrm>
            <a:off x="474481" y="483297"/>
            <a:ext cx="9377090" cy="1647991"/>
          </a:xfrm>
          <a:prstGeom prst="rect">
            <a:avLst/>
          </a:prstGeom>
        </p:spPr>
        <p:txBody>
          <a:bodyPr anchor="t">
            <a:noAutofit/>
          </a:bodyPr>
          <a:lstStyle>
            <a:lvl1pPr marL="0" indent="0">
              <a:spcBef>
                <a:spcPts val="0"/>
              </a:spcBef>
              <a:buSzTx/>
              <a:buFontTx/>
              <a:buNone/>
              <a:defRPr sz="8000" b="0" i="0" u="sng" baseline="0">
                <a:solidFill>
                  <a:schemeClr val="bg1"/>
                </a:solidFill>
                <a:latin typeface="Arial" panose="020B0604020202020204" pitchFamily="34" charset="0"/>
                <a:ea typeface="Beatrice" pitchFamily="2" charset="77"/>
                <a:cs typeface="Arial" panose="020B0604020202020204" pitchFamily="34" charset="0"/>
              </a:defRPr>
            </a:lvl1pPr>
          </a:lstStyle>
          <a:p>
            <a:pPr lvl="0"/>
            <a:r>
              <a:rPr lang="en-US"/>
              <a:t>Title Text</a:t>
            </a:r>
          </a:p>
        </p:txBody>
      </p:sp>
      <p:pic>
        <p:nvPicPr>
          <p:cNvPr id="12" name="Picture 11" descr="A close up of a sign&#10;&#10;Description automatically generated">
            <a:extLst>
              <a:ext uri="{FF2B5EF4-FFF2-40B4-BE49-F238E27FC236}">
                <a16:creationId xmlns:a16="http://schemas.microsoft.com/office/drawing/2014/main" id="{6FC5938F-F097-A046-AB9E-91F4F9AEAEA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56035" y="6254184"/>
            <a:ext cx="2679930" cy="196093"/>
          </a:xfrm>
          <a:prstGeom prst="rect">
            <a:avLst/>
          </a:prstGeom>
        </p:spPr>
      </p:pic>
    </p:spTree>
    <p:extLst>
      <p:ext uri="{BB962C8B-B14F-4D97-AF65-F5344CB8AC3E}">
        <p14:creationId xmlns:p14="http://schemas.microsoft.com/office/powerpoint/2010/main" val="1592369949"/>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ext Image Layout 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6096000" cy="6371351"/>
          </a:xfrm>
          <a:solidFill>
            <a:schemeClr val="bg1">
              <a:lumMod val="95000"/>
            </a:schemeClr>
          </a:solidFill>
        </p:spPr>
        <p:txBody>
          <a:bodyPr tIns="1584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5118100" y="1869795"/>
            <a:ext cx="6641900" cy="1124345"/>
          </a:xfrm>
          <a:solidFill>
            <a:schemeClr val="bg1">
              <a:lumMod val="95000"/>
            </a:schemeClr>
          </a:solidFill>
        </p:spPr>
        <p:txBody>
          <a:bodyPr lIns="180000" tIns="180000" rIns="180000" bIns="180000"/>
          <a:lstStyle>
            <a:lvl1pPr algn="l">
              <a:defRPr sz="6000" b="1" spc="-300">
                <a:solidFill>
                  <a:schemeClr val="tx1">
                    <a:lumMod val="75000"/>
                    <a:lumOff val="25000"/>
                  </a:schemeClr>
                </a:solidFill>
              </a:defRPr>
            </a:lvl1pPr>
          </a:lstStyle>
          <a:p>
            <a:r>
              <a:rPr lang="en-US" noProof="0"/>
              <a:t>Click to 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5118334" y="2994141"/>
            <a:ext cx="6641626" cy="590155"/>
          </a:xfrm>
          <a:solidFill>
            <a:schemeClr val="tx1">
              <a:alpha val="80000"/>
            </a:schemeClr>
          </a:solidFill>
        </p:spPr>
        <p:txBody>
          <a:bodyPr lIns="180000" tIns="180000" rIns="180000" bIns="180000"/>
          <a:lstStyle>
            <a:lvl1pPr marL="0" indent="0" algn="l">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6288000" y="3763648"/>
            <a:ext cx="5472000" cy="242835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a:t>Add a footer</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US" noProof="0" smtClean="0"/>
              <a:pPr/>
              <a:t>‹#›</a:t>
            </a:fld>
            <a:endParaRPr lang="en-US" noProof="0"/>
          </a:p>
        </p:txBody>
      </p:sp>
      <p:sp>
        <p:nvSpPr>
          <p:cNvPr id="8" name="Rectangle 7">
            <a:extLst>
              <a:ext uri="{FF2B5EF4-FFF2-40B4-BE49-F238E27FC236}">
                <a16:creationId xmlns:a16="http://schemas.microsoft.com/office/drawing/2014/main" id="{FA5285E0-8F27-49C4-AADF-92A3B72D41FD}"/>
              </a:ext>
            </a:extLst>
          </p:cNvPr>
          <p:cNvSpPr/>
          <p:nvPr userDrawn="1"/>
        </p:nvSpPr>
        <p:spPr>
          <a:xfrm>
            <a:off x="9775824" y="1762069"/>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a:p>
        </p:txBody>
      </p:sp>
    </p:spTree>
    <p:extLst>
      <p:ext uri="{BB962C8B-B14F-4D97-AF65-F5344CB8AC3E}">
        <p14:creationId xmlns:p14="http://schemas.microsoft.com/office/powerpoint/2010/main" val="24983316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210D391A-F01E-4947-8A01-95438AA0B323}"/>
              </a:ext>
            </a:extLst>
          </p:cNvPr>
          <p:cNvGrpSpPr/>
          <p:nvPr/>
        </p:nvGrpSpPr>
        <p:grpSpPr>
          <a:xfrm>
            <a:off x="10290315" y="0"/>
            <a:ext cx="1901686" cy="6858000"/>
            <a:chOff x="10290315" y="0"/>
            <a:chExt cx="1901686" cy="6858000"/>
          </a:xfrm>
        </p:grpSpPr>
        <p:sp>
          <p:nvSpPr>
            <p:cNvPr id="17" name="Oval 16">
              <a:extLst>
                <a:ext uri="{FF2B5EF4-FFF2-40B4-BE49-F238E27FC236}">
                  <a16:creationId xmlns:a16="http://schemas.microsoft.com/office/drawing/2014/main" id="{7D499306-B4E0-064D-8F6C-96E9C4BD04DA}"/>
                </a:ext>
              </a:extLst>
            </p:cNvPr>
            <p:cNvSpPr/>
            <p:nvPr/>
          </p:nvSpPr>
          <p:spPr>
            <a:xfrm>
              <a:off x="10290315"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a:extLst>
                <a:ext uri="{FF2B5EF4-FFF2-40B4-BE49-F238E27FC236}">
                  <a16:creationId xmlns:a16="http://schemas.microsoft.com/office/drawing/2014/main" id="{AF3D0241-0A21-8047-8CE3-B3FDD5FDF719}"/>
                </a:ext>
              </a:extLst>
            </p:cNvPr>
            <p:cNvSpPr/>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8">
              <a:extLst>
                <a:ext uri="{FF2B5EF4-FFF2-40B4-BE49-F238E27FC236}">
                  <a16:creationId xmlns:a16="http://schemas.microsoft.com/office/drawing/2014/main" id="{13083F97-6891-0447-957C-AB0834B826D2}"/>
                </a:ext>
              </a:extLst>
            </p:cNvPr>
            <p:cNvSpPr/>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2EF7D75-E7C1-5147-A03B-3EC641CF3B08}"/>
                </a:ext>
              </a:extLst>
            </p:cNvPr>
            <p:cNvSpPr/>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A6D7CA94-94B4-C140-8C68-01C0ADFA1C71}"/>
                </a:ext>
              </a:extLst>
            </p:cNvPr>
            <p:cNvSpPr/>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211CD629-C318-A848-BDDE-BBA9465EBF9D}"/>
                </a:ext>
              </a:extLst>
            </p:cNvPr>
            <p:cNvSpPr/>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a:extLst>
                <a:ext uri="{FF2B5EF4-FFF2-40B4-BE49-F238E27FC236}">
                  <a16:creationId xmlns:a16="http://schemas.microsoft.com/office/drawing/2014/main" id="{2A5AC1F8-1370-E946-977E-E4CFC6947BAB}"/>
                </a:ext>
              </a:extLst>
            </p:cNvPr>
            <p:cNvSpPr/>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64CEE63B-B967-0A48-9623-2203767609F4}"/>
              </a:ext>
            </a:extLst>
          </p:cNvPr>
          <p:cNvSpPr>
            <a:spLocks noGrp="1"/>
          </p:cNvSpPr>
          <p:nvPr>
            <p:ph type="title"/>
          </p:nvPr>
        </p:nvSpPr>
        <p:spPr>
          <a:xfrm>
            <a:off x="565150" y="770889"/>
            <a:ext cx="3609983" cy="1389127"/>
          </a:xfrm>
        </p:spPr>
        <p:txBody>
          <a:bodyPr anchor="t"/>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211F680-28C8-FA44-9CD5-20709DA02EA0}"/>
              </a:ext>
            </a:extLst>
          </p:cNvPr>
          <p:cNvSpPr>
            <a:spLocks noGrp="1"/>
          </p:cNvSpPr>
          <p:nvPr>
            <p:ph type="pic" idx="1"/>
          </p:nvPr>
        </p:nvSpPr>
        <p:spPr>
          <a:xfrm>
            <a:off x="5223838" y="890816"/>
            <a:ext cx="6060136" cy="4870411"/>
          </a:xfrm>
          <a:solidFill>
            <a:schemeClr val="bg2"/>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BD507CD-197E-BB4C-83A6-DA3FC97A22C2}"/>
              </a:ext>
            </a:extLst>
          </p:cNvPr>
          <p:cNvSpPr>
            <a:spLocks noGrp="1"/>
          </p:cNvSpPr>
          <p:nvPr>
            <p:ph type="body" sz="half" idx="2"/>
          </p:nvPr>
        </p:nvSpPr>
        <p:spPr>
          <a:xfrm>
            <a:off x="565150" y="2160016"/>
            <a:ext cx="3609983" cy="360121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9E00AC-DF6C-D548-8A06-D6269BDB0A41}"/>
              </a:ext>
            </a:extLst>
          </p:cNvPr>
          <p:cNvSpPr>
            <a:spLocks noGrp="1"/>
          </p:cNvSpPr>
          <p:nvPr>
            <p:ph type="dt" sz="half" idx="10"/>
          </p:nvPr>
        </p:nvSpPr>
        <p:spPr/>
        <p:txBody>
          <a:bodyPr/>
          <a:lstStyle/>
          <a:p>
            <a:fld id="{A5B0A250-5CC0-1746-B209-08E8B0DAE6AF}" type="datetimeFigureOut">
              <a:rPr lang="en-US" smtClean="0"/>
              <a:t>12/19/2023</a:t>
            </a:fld>
            <a:endParaRPr lang="en-US"/>
          </a:p>
        </p:txBody>
      </p:sp>
      <p:sp>
        <p:nvSpPr>
          <p:cNvPr id="6" name="Footer Placeholder 5">
            <a:extLst>
              <a:ext uri="{FF2B5EF4-FFF2-40B4-BE49-F238E27FC236}">
                <a16:creationId xmlns:a16="http://schemas.microsoft.com/office/drawing/2014/main" id="{F8ED113B-57D4-9A4F-BFE0-2A3963B425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0D9954-FA18-8948-AA52-21CED059476D}"/>
              </a:ext>
            </a:extLst>
          </p:cNvPr>
          <p:cNvSpPr>
            <a:spLocks noGrp="1"/>
          </p:cNvSpPr>
          <p:nvPr>
            <p:ph type="sldNum" sz="quarter" idx="12"/>
          </p:nvPr>
        </p:nvSpPr>
        <p:spPr/>
        <p:txBody>
          <a:bodyPr/>
          <a:lstStyle/>
          <a:p>
            <a:fld id="{49ABCAEC-7D34-E549-A96E-FCEDAADBE4B0}" type="slidenum">
              <a:rPr lang="en-US" smtClean="0"/>
              <a:t>‹#›</a:t>
            </a:fld>
            <a:endParaRPr lang="en-US"/>
          </a:p>
        </p:txBody>
      </p:sp>
      <p:cxnSp>
        <p:nvCxnSpPr>
          <p:cNvPr id="8" name="Straight Connector 7">
            <a:extLst>
              <a:ext uri="{FF2B5EF4-FFF2-40B4-BE49-F238E27FC236}">
                <a16:creationId xmlns:a16="http://schemas.microsoft.com/office/drawing/2014/main" id="{5E3EB25D-2379-5040-B990-1C99B0B7D931}"/>
              </a:ext>
            </a:extLst>
          </p:cNvPr>
          <p:cNvCxnSpPr>
            <a:cxnSpLocks/>
          </p:cNvCxnSpPr>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59647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798BCA70-D63D-40F6-B9B3-4E49B96E27FB}"/>
              </a:ext>
            </a:extLst>
          </p:cNvPr>
          <p:cNvSpPr>
            <a:spLocks noGrp="1"/>
          </p:cNvSpPr>
          <p:nvPr>
            <p:ph type="dt" sz="half" idx="10"/>
          </p:nvPr>
        </p:nvSpPr>
        <p:spPr/>
        <p:txBody>
          <a:bodyPr/>
          <a:lstStyle/>
          <a:p>
            <a:fld id="{A5B0A250-5CC0-1746-B209-08E8B0DAE6AF}" type="datetimeFigureOut">
              <a:rPr lang="en-US" smtClean="0"/>
              <a:pPr/>
              <a:t>12/19/2023</a:t>
            </a:fld>
            <a:endParaRPr lang="en-US"/>
          </a:p>
        </p:txBody>
      </p:sp>
      <p:sp>
        <p:nvSpPr>
          <p:cNvPr id="6" name="Footer Placeholder 5">
            <a:extLst>
              <a:ext uri="{FF2B5EF4-FFF2-40B4-BE49-F238E27FC236}">
                <a16:creationId xmlns:a16="http://schemas.microsoft.com/office/drawing/2014/main" id="{72F12559-BD91-4904-A24A-0CF0A2324A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658BB7-74A5-4A6F-A0FF-021E68F02BFF}"/>
              </a:ext>
            </a:extLst>
          </p:cNvPr>
          <p:cNvSpPr>
            <a:spLocks noGrp="1"/>
          </p:cNvSpPr>
          <p:nvPr>
            <p:ph type="sldNum" sz="quarter" idx="12"/>
          </p:nvPr>
        </p:nvSpPr>
        <p:spPr/>
        <p:txBody>
          <a:bodyPr/>
          <a:lstStyle/>
          <a:p>
            <a:fld id="{49ABCAEC-7D34-E549-A96E-FCEDAADBE4B0}" type="slidenum">
              <a:rPr lang="en-US" smtClean="0"/>
              <a:pPr/>
              <a:t>‹#›</a:t>
            </a:fld>
            <a:endParaRPr lang="en-US"/>
          </a:p>
        </p:txBody>
      </p:sp>
    </p:spTree>
    <p:extLst>
      <p:ext uri="{BB962C8B-B14F-4D97-AF65-F5344CB8AC3E}">
        <p14:creationId xmlns:p14="http://schemas.microsoft.com/office/powerpoint/2010/main" val="13912271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D0914A35-7AAF-4B42-9C68-47A633EFD9D0}"/>
              </a:ext>
            </a:extLst>
          </p:cNvPr>
          <p:cNvGrpSpPr/>
          <p:nvPr/>
        </p:nvGrpSpPr>
        <p:grpSpPr>
          <a:xfrm>
            <a:off x="10290315" y="0"/>
            <a:ext cx="1901686" cy="6858000"/>
            <a:chOff x="10290315" y="0"/>
            <a:chExt cx="1901686" cy="6858000"/>
          </a:xfrm>
        </p:grpSpPr>
        <p:sp>
          <p:nvSpPr>
            <p:cNvPr id="18" name="Freeform 17">
              <a:extLst>
                <a:ext uri="{FF2B5EF4-FFF2-40B4-BE49-F238E27FC236}">
                  <a16:creationId xmlns:a16="http://schemas.microsoft.com/office/drawing/2014/main" id="{DABCED79-0E70-FB4D-ABF2-D859BF5556E4}"/>
                </a:ext>
              </a:extLst>
            </p:cNvPr>
            <p:cNvSpPr/>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8">
              <a:extLst>
                <a:ext uri="{FF2B5EF4-FFF2-40B4-BE49-F238E27FC236}">
                  <a16:creationId xmlns:a16="http://schemas.microsoft.com/office/drawing/2014/main" id="{8364885D-A3A4-5144-AB4E-7624F27287E6}"/>
                </a:ext>
              </a:extLst>
            </p:cNvPr>
            <p:cNvSpPr/>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D22073D5-CC72-0549-BD26-F7AF9851BE45}"/>
                </a:ext>
              </a:extLst>
            </p:cNvPr>
            <p:cNvSpPr/>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1827A049-C9FD-554E-9B01-F151B0D9E86B}"/>
                </a:ext>
              </a:extLst>
            </p:cNvPr>
            <p:cNvSpPr/>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76832559-4D18-8744-AB91-9FCFAB732477}"/>
                </a:ext>
              </a:extLst>
            </p:cNvPr>
            <p:cNvSpPr/>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a:extLst>
                <a:ext uri="{FF2B5EF4-FFF2-40B4-BE49-F238E27FC236}">
                  <a16:creationId xmlns:a16="http://schemas.microsoft.com/office/drawing/2014/main" id="{BF97A623-E5DC-1B44-B687-8643B9F0D741}"/>
                </a:ext>
              </a:extLst>
            </p:cNvPr>
            <p:cNvSpPr/>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3637BBE1-2C82-4E45-B5C5-35E07B05EA4E}"/>
              </a:ext>
            </a:extLst>
          </p:cNvPr>
          <p:cNvSpPr>
            <a:spLocks noGrp="1"/>
          </p:cNvSpPr>
          <p:nvPr>
            <p:ph type="title"/>
          </p:nvPr>
        </p:nvSpPr>
        <p:spPr>
          <a:xfrm>
            <a:off x="565151" y="764973"/>
            <a:ext cx="3609982" cy="1395043"/>
          </a:xfrm>
        </p:spPr>
        <p:txBody>
          <a:bodyPr anchor="t"/>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4201F2E-A734-364B-8A7D-990D6B8893D0}"/>
              </a:ext>
            </a:extLst>
          </p:cNvPr>
          <p:cNvSpPr>
            <a:spLocks noGrp="1"/>
          </p:cNvSpPr>
          <p:nvPr>
            <p:ph idx="1"/>
          </p:nvPr>
        </p:nvSpPr>
        <p:spPr>
          <a:xfrm>
            <a:off x="5104832" y="770890"/>
            <a:ext cx="6112517" cy="4800570"/>
          </a:xfrm>
        </p:spPr>
        <p:txBody>
          <a:bodyPr/>
          <a:lstStyle>
            <a:lvl1pPr>
              <a:defRPr sz="2800"/>
            </a:lvl1pPr>
            <a:lvl2pPr>
              <a:defRPr sz="24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7CBAD9-5515-1748-8E77-F48160F4ED1C}"/>
              </a:ext>
            </a:extLst>
          </p:cNvPr>
          <p:cNvSpPr>
            <a:spLocks noGrp="1"/>
          </p:cNvSpPr>
          <p:nvPr>
            <p:ph type="body" sz="half" idx="2"/>
          </p:nvPr>
        </p:nvSpPr>
        <p:spPr>
          <a:xfrm>
            <a:off x="565150" y="2160016"/>
            <a:ext cx="3609983" cy="370897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A6C22B-80D4-AA42-9999-401E37B469C0}"/>
              </a:ext>
            </a:extLst>
          </p:cNvPr>
          <p:cNvSpPr>
            <a:spLocks noGrp="1"/>
          </p:cNvSpPr>
          <p:nvPr>
            <p:ph type="dt" sz="half" idx="10"/>
          </p:nvPr>
        </p:nvSpPr>
        <p:spPr/>
        <p:txBody>
          <a:bodyPr/>
          <a:lstStyle/>
          <a:p>
            <a:fld id="{A5B0A250-5CC0-1746-B209-08E8B0DAE6AF}" type="datetimeFigureOut">
              <a:rPr lang="en-US" smtClean="0"/>
              <a:t>12/19/2023</a:t>
            </a:fld>
            <a:endParaRPr lang="en-US"/>
          </a:p>
        </p:txBody>
      </p:sp>
      <p:sp>
        <p:nvSpPr>
          <p:cNvPr id="6" name="Footer Placeholder 5">
            <a:extLst>
              <a:ext uri="{FF2B5EF4-FFF2-40B4-BE49-F238E27FC236}">
                <a16:creationId xmlns:a16="http://schemas.microsoft.com/office/drawing/2014/main" id="{03055DE4-33E8-7F4B-9334-95EA60845C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470FA5-21EE-D742-8F01-C1BAE0FDB064}"/>
              </a:ext>
            </a:extLst>
          </p:cNvPr>
          <p:cNvSpPr>
            <a:spLocks noGrp="1"/>
          </p:cNvSpPr>
          <p:nvPr>
            <p:ph type="sldNum" sz="quarter" idx="12"/>
          </p:nvPr>
        </p:nvSpPr>
        <p:spPr/>
        <p:txBody>
          <a:bodyPr/>
          <a:lstStyle/>
          <a:p>
            <a:fld id="{49ABCAEC-7D34-E549-A96E-FCEDAADBE4B0}" type="slidenum">
              <a:rPr lang="en-US" smtClean="0"/>
              <a:t>‹#›</a:t>
            </a:fld>
            <a:endParaRPr lang="en-US"/>
          </a:p>
        </p:txBody>
      </p:sp>
      <p:cxnSp>
        <p:nvCxnSpPr>
          <p:cNvPr id="8" name="Straight Connector 7">
            <a:extLst>
              <a:ext uri="{FF2B5EF4-FFF2-40B4-BE49-F238E27FC236}">
                <a16:creationId xmlns:a16="http://schemas.microsoft.com/office/drawing/2014/main" id="{BEF966AA-D7DF-F84D-80D4-E216A641B005}"/>
              </a:ext>
            </a:extLst>
          </p:cNvPr>
          <p:cNvCxnSpPr>
            <a:cxnSpLocks/>
          </p:cNvCxnSpPr>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27603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F0CAFDA3-320A-C24D-A7A1-20C1267EC987}"/>
              </a:ext>
            </a:extLst>
          </p:cNvPr>
          <p:cNvGrpSpPr/>
          <p:nvPr/>
        </p:nvGrpSpPr>
        <p:grpSpPr>
          <a:xfrm>
            <a:off x="8928528" y="0"/>
            <a:ext cx="3263472" cy="6858000"/>
            <a:chOff x="8928528" y="0"/>
            <a:chExt cx="3263472" cy="6858000"/>
          </a:xfrm>
        </p:grpSpPr>
        <p:sp>
          <p:nvSpPr>
            <p:cNvPr id="23" name="Oval 22">
              <a:extLst>
                <a:ext uri="{FF2B5EF4-FFF2-40B4-BE49-F238E27FC236}">
                  <a16:creationId xmlns:a16="http://schemas.microsoft.com/office/drawing/2014/main" id="{D2411669-6E2C-2243-99CD-6BC9D724FA1F}"/>
                </a:ext>
              </a:extLst>
            </p:cNvPr>
            <p:cNvSpPr/>
            <p:nvPr/>
          </p:nvSpPr>
          <p:spPr>
            <a:xfrm>
              <a:off x="8928528"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C4E0C522-0F40-ED44-A700-F1BCD1CF74F5}"/>
                </a:ext>
              </a:extLst>
            </p:cNvPr>
            <p:cNvSpPr/>
            <p:nvPr/>
          </p:nvSpPr>
          <p:spPr>
            <a:xfrm>
              <a:off x="8928528" y="0"/>
              <a:ext cx="1130724" cy="565573"/>
            </a:xfrm>
            <a:custGeom>
              <a:avLst/>
              <a:gdLst>
                <a:gd name="connsiteX0" fmla="*/ 22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2"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24">
              <a:extLst>
                <a:ext uri="{FF2B5EF4-FFF2-40B4-BE49-F238E27FC236}">
                  <a16:creationId xmlns:a16="http://schemas.microsoft.com/office/drawing/2014/main" id="{B79B4380-CBEC-C341-A10E-5EF9A8597959}"/>
                </a:ext>
              </a:extLst>
            </p:cNvPr>
            <p:cNvSpPr/>
            <p:nvPr/>
          </p:nvSpPr>
          <p:spPr>
            <a:xfrm>
              <a:off x="10291391" y="6292417"/>
              <a:ext cx="1130724" cy="565583"/>
            </a:xfrm>
            <a:custGeom>
              <a:avLst/>
              <a:gdLst>
                <a:gd name="connsiteX0" fmla="*/ 565362 w 1130724"/>
                <a:gd name="connsiteY0" fmla="*/ 0 h 565583"/>
                <a:gd name="connsiteX1" fmla="*/ 1130724 w 1130724"/>
                <a:gd name="connsiteY1" fmla="*/ 565362 h 565583"/>
                <a:gd name="connsiteX2" fmla="*/ 1130702 w 1130724"/>
                <a:gd name="connsiteY2" fmla="*/ 565583 h 565583"/>
                <a:gd name="connsiteX3" fmla="*/ 22 w 1130724"/>
                <a:gd name="connsiteY3" fmla="*/ 565583 h 565583"/>
                <a:gd name="connsiteX4" fmla="*/ 0 w 1130724"/>
                <a:gd name="connsiteY4" fmla="*/ 565362 h 565583"/>
                <a:gd name="connsiteX5" fmla="*/ 565362 w 1130724"/>
                <a:gd name="connsiteY5" fmla="*/ 0 h 56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83">
                  <a:moveTo>
                    <a:pt x="565362" y="0"/>
                  </a:moveTo>
                  <a:cubicBezTo>
                    <a:pt x="877603" y="0"/>
                    <a:pt x="1130724" y="253121"/>
                    <a:pt x="1130724" y="565362"/>
                  </a:cubicBezTo>
                  <a:lnTo>
                    <a:pt x="1130702" y="565583"/>
                  </a:lnTo>
                  <a:lnTo>
                    <a:pt x="22" y="565583"/>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Oval 25">
              <a:extLst>
                <a:ext uri="{FF2B5EF4-FFF2-40B4-BE49-F238E27FC236}">
                  <a16:creationId xmlns:a16="http://schemas.microsoft.com/office/drawing/2014/main" id="{F04AD70E-5490-4C4E-A05D-D67949C51A74}"/>
                </a:ext>
              </a:extLst>
            </p:cNvPr>
            <p:cNvSpPr/>
            <p:nvPr/>
          </p:nvSpPr>
          <p:spPr>
            <a:xfrm>
              <a:off x="10291392"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128A8883-9F24-0047-92B7-45B3D2E7D9C0}"/>
                </a:ext>
              </a:extLst>
            </p:cNvPr>
            <p:cNvSpPr/>
            <p:nvPr/>
          </p:nvSpPr>
          <p:spPr>
            <a:xfrm>
              <a:off x="10291392" y="2177876"/>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AAC3A3BB-FD2C-FB44-9478-FA87EF229D37}"/>
                </a:ext>
              </a:extLst>
            </p:cNvPr>
            <p:cNvSpPr/>
            <p:nvPr/>
          </p:nvSpPr>
          <p:spPr>
            <a:xfrm>
              <a:off x="10291392" y="806363"/>
              <a:ext cx="1130724" cy="113072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a:extLst>
                <a:ext uri="{FF2B5EF4-FFF2-40B4-BE49-F238E27FC236}">
                  <a16:creationId xmlns:a16="http://schemas.microsoft.com/office/drawing/2014/main" id="{BF46B3B1-E981-BB40-B916-51A6D3851969}"/>
                </a:ext>
              </a:extLst>
            </p:cNvPr>
            <p:cNvSpPr/>
            <p:nvPr/>
          </p:nvSpPr>
          <p:spPr>
            <a:xfrm>
              <a:off x="10291392"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29">
              <a:extLst>
                <a:ext uri="{FF2B5EF4-FFF2-40B4-BE49-F238E27FC236}">
                  <a16:creationId xmlns:a16="http://schemas.microsoft.com/office/drawing/2014/main" id="{EA7DAE92-7D6B-B042-83BE-047C8EC322A0}"/>
                </a:ext>
              </a:extLst>
            </p:cNvPr>
            <p:cNvSpPr/>
            <p:nvPr/>
          </p:nvSpPr>
          <p:spPr>
            <a:xfrm>
              <a:off x="11654256" y="6295201"/>
              <a:ext cx="537744" cy="562799"/>
            </a:xfrm>
            <a:custGeom>
              <a:avLst/>
              <a:gdLst>
                <a:gd name="connsiteX0" fmla="*/ 537744 w 537744"/>
                <a:gd name="connsiteY0" fmla="*/ 0 h 562799"/>
                <a:gd name="connsiteX1" fmla="*/ 537744 w 537744"/>
                <a:gd name="connsiteY1" fmla="*/ 562799 h 562799"/>
                <a:gd name="connsiteX2" fmla="*/ 22 w 537744"/>
                <a:gd name="connsiteY2" fmla="*/ 562799 h 562799"/>
                <a:gd name="connsiteX3" fmla="*/ 0 w 537744"/>
                <a:gd name="connsiteY3" fmla="*/ 562578 h 562799"/>
                <a:gd name="connsiteX4" fmla="*/ 451422 w 537744"/>
                <a:gd name="connsiteY4" fmla="*/ 8702 h 562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99">
                  <a:moveTo>
                    <a:pt x="537744" y="0"/>
                  </a:moveTo>
                  <a:lnTo>
                    <a:pt x="537744" y="562799"/>
                  </a:lnTo>
                  <a:lnTo>
                    <a:pt x="22" y="562799"/>
                  </a:lnTo>
                  <a:lnTo>
                    <a:pt x="0" y="562578"/>
                  </a:ln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30">
              <a:extLst>
                <a:ext uri="{FF2B5EF4-FFF2-40B4-BE49-F238E27FC236}">
                  <a16:creationId xmlns:a16="http://schemas.microsoft.com/office/drawing/2014/main" id="{06AADCE6-4277-EA49-AF23-63B53CA6772A}"/>
                </a:ext>
              </a:extLst>
            </p:cNvPr>
            <p:cNvSpPr/>
            <p:nvPr/>
          </p:nvSpPr>
          <p:spPr>
            <a:xfrm>
              <a:off x="11654256" y="4923687"/>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31">
              <a:extLst>
                <a:ext uri="{FF2B5EF4-FFF2-40B4-BE49-F238E27FC236}">
                  <a16:creationId xmlns:a16="http://schemas.microsoft.com/office/drawing/2014/main" id="{58CEA343-047B-DF4E-A7A8-881C7740EA36}"/>
                </a:ext>
              </a:extLst>
            </p:cNvPr>
            <p:cNvSpPr/>
            <p:nvPr/>
          </p:nvSpPr>
          <p:spPr>
            <a:xfrm>
              <a:off x="11654256" y="3552173"/>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32">
              <a:extLst>
                <a:ext uri="{FF2B5EF4-FFF2-40B4-BE49-F238E27FC236}">
                  <a16:creationId xmlns:a16="http://schemas.microsoft.com/office/drawing/2014/main" id="{FCCBAA07-17CE-2740-AA04-AEDA5EAD2796}"/>
                </a:ext>
              </a:extLst>
            </p:cNvPr>
            <p:cNvSpPr/>
            <p:nvPr/>
          </p:nvSpPr>
          <p:spPr>
            <a:xfrm>
              <a:off x="11654256" y="2180659"/>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33">
              <a:extLst>
                <a:ext uri="{FF2B5EF4-FFF2-40B4-BE49-F238E27FC236}">
                  <a16:creationId xmlns:a16="http://schemas.microsoft.com/office/drawing/2014/main" id="{BF15C430-7951-6040-BD4C-4E996E94480E}"/>
                </a:ext>
              </a:extLst>
            </p:cNvPr>
            <p:cNvSpPr/>
            <p:nvPr/>
          </p:nvSpPr>
          <p:spPr>
            <a:xfrm>
              <a:off x="11654256" y="809146"/>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34">
              <a:extLst>
                <a:ext uri="{FF2B5EF4-FFF2-40B4-BE49-F238E27FC236}">
                  <a16:creationId xmlns:a16="http://schemas.microsoft.com/office/drawing/2014/main" id="{0B3467F9-370D-5C4C-9EDE-E0CA0E401568}"/>
                </a:ext>
              </a:extLst>
            </p:cNvPr>
            <p:cNvSpPr/>
            <p:nvPr/>
          </p:nvSpPr>
          <p:spPr>
            <a:xfrm>
              <a:off x="11654256" y="0"/>
              <a:ext cx="537744" cy="562788"/>
            </a:xfrm>
            <a:custGeom>
              <a:avLst/>
              <a:gdLst>
                <a:gd name="connsiteX0" fmla="*/ 21 w 537744"/>
                <a:gd name="connsiteY0" fmla="*/ 0 h 562788"/>
                <a:gd name="connsiteX1" fmla="*/ 537744 w 537744"/>
                <a:gd name="connsiteY1" fmla="*/ 0 h 562788"/>
                <a:gd name="connsiteX2" fmla="*/ 537744 w 537744"/>
                <a:gd name="connsiteY2" fmla="*/ 562788 h 562788"/>
                <a:gd name="connsiteX3" fmla="*/ 451422 w 537744"/>
                <a:gd name="connsiteY3" fmla="*/ 554086 h 562788"/>
                <a:gd name="connsiteX4" fmla="*/ 0 w 537744"/>
                <a:gd name="connsiteY4" fmla="*/ 211 h 562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88">
                  <a:moveTo>
                    <a:pt x="21" y="0"/>
                  </a:moveTo>
                  <a:lnTo>
                    <a:pt x="537744" y="0"/>
                  </a:lnTo>
                  <a:lnTo>
                    <a:pt x="537744" y="562788"/>
                  </a:lnTo>
                  <a:lnTo>
                    <a:pt x="451422" y="554086"/>
                  </a:lnTo>
                  <a:cubicBezTo>
                    <a:pt x="193796" y="501368"/>
                    <a:pt x="0" y="273421"/>
                    <a:pt x="0" y="21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B652A1E4-52BA-534C-AECC-35C3CF44F8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315675-65B4-E14F-9785-663A83B7B6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676A1E-2332-684F-BDD2-687C166BDEC0}"/>
              </a:ext>
            </a:extLst>
          </p:cNvPr>
          <p:cNvSpPr>
            <a:spLocks noGrp="1"/>
          </p:cNvSpPr>
          <p:nvPr>
            <p:ph type="dt" sz="half" idx="10"/>
          </p:nvPr>
        </p:nvSpPr>
        <p:spPr/>
        <p:txBody>
          <a:bodyPr/>
          <a:lstStyle/>
          <a:p>
            <a:fld id="{A5B0A250-5CC0-1746-B209-08E8B0DAE6AF}" type="datetimeFigureOut">
              <a:rPr lang="en-US" smtClean="0"/>
              <a:t>12/19/2023</a:t>
            </a:fld>
            <a:endParaRPr lang="en-US"/>
          </a:p>
        </p:txBody>
      </p:sp>
      <p:sp>
        <p:nvSpPr>
          <p:cNvPr id="5" name="Footer Placeholder 4">
            <a:extLst>
              <a:ext uri="{FF2B5EF4-FFF2-40B4-BE49-F238E27FC236}">
                <a16:creationId xmlns:a16="http://schemas.microsoft.com/office/drawing/2014/main" id="{22BB8CB0-B7BE-7D4F-B254-8A2F8AEC27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E5A569-A063-8E40-B703-82B11D2A988A}"/>
              </a:ext>
            </a:extLst>
          </p:cNvPr>
          <p:cNvSpPr>
            <a:spLocks noGrp="1"/>
          </p:cNvSpPr>
          <p:nvPr>
            <p:ph type="sldNum" sz="quarter" idx="12"/>
          </p:nvPr>
        </p:nvSpPr>
        <p:spPr>
          <a:xfrm>
            <a:off x="7087169" y="6141085"/>
            <a:ext cx="813816" cy="365125"/>
          </a:xfrm>
        </p:spPr>
        <p:txBody>
          <a:bodyPr/>
          <a:lstStyle/>
          <a:p>
            <a:fld id="{49ABCAEC-7D34-E549-A96E-FCEDAADBE4B0}" type="slidenum">
              <a:rPr lang="en-US" smtClean="0"/>
              <a:t>‹#›</a:t>
            </a:fld>
            <a:endParaRPr lang="en-US"/>
          </a:p>
        </p:txBody>
      </p:sp>
      <p:cxnSp>
        <p:nvCxnSpPr>
          <p:cNvPr id="7" name="Straight Connector 6">
            <a:extLst>
              <a:ext uri="{FF2B5EF4-FFF2-40B4-BE49-F238E27FC236}">
                <a16:creationId xmlns:a16="http://schemas.microsoft.com/office/drawing/2014/main" id="{8231D73A-BA91-794F-8C09-4F4B41A6D08B}"/>
              </a:ext>
            </a:extLst>
          </p:cNvPr>
          <p:cNvCxnSpPr>
            <a:cxnSpLocks/>
          </p:cNvCxnSpPr>
          <p:nvPr/>
        </p:nvCxnSpPr>
        <p:spPr>
          <a:xfrm>
            <a:off x="565150" y="6087110"/>
            <a:ext cx="7335835"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0573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EB46B8FB-F6A2-5F47-A6CD-A7E17E69270F}"/>
              </a:ext>
            </a:extLst>
          </p:cNvPr>
          <p:cNvGrpSpPr/>
          <p:nvPr/>
        </p:nvGrpSpPr>
        <p:grpSpPr>
          <a:xfrm>
            <a:off x="6201388" y="0"/>
            <a:ext cx="5990612" cy="6858001"/>
            <a:chOff x="6201388" y="0"/>
            <a:chExt cx="5990612" cy="6858001"/>
          </a:xfrm>
        </p:grpSpPr>
        <p:sp>
          <p:nvSpPr>
            <p:cNvPr id="45" name="Oval 44">
              <a:extLst>
                <a:ext uri="{FF2B5EF4-FFF2-40B4-BE49-F238E27FC236}">
                  <a16:creationId xmlns:a16="http://schemas.microsoft.com/office/drawing/2014/main" id="{419BDE93-3EC2-4E4D-BC0B-417378F49EDA}"/>
                </a:ext>
              </a:extLst>
            </p:cNvPr>
            <p:cNvSpPr/>
            <p:nvPr/>
          </p:nvSpPr>
          <p:spPr>
            <a:xfrm>
              <a:off x="6201388"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a:extLst>
                <a:ext uri="{FF2B5EF4-FFF2-40B4-BE49-F238E27FC236}">
                  <a16:creationId xmlns:a16="http://schemas.microsoft.com/office/drawing/2014/main" id="{FE21F82F-1EE5-8240-97F8-387DF0253FCE}"/>
                </a:ext>
              </a:extLst>
            </p:cNvPr>
            <p:cNvSpPr/>
            <p:nvPr/>
          </p:nvSpPr>
          <p:spPr>
            <a:xfrm>
              <a:off x="6201389" y="1"/>
              <a:ext cx="1130725" cy="565575"/>
            </a:xfrm>
            <a:custGeom>
              <a:avLst/>
              <a:gdLst>
                <a:gd name="connsiteX0" fmla="*/ 21 w 1130725"/>
                <a:gd name="connsiteY0" fmla="*/ 0 h 565575"/>
                <a:gd name="connsiteX1" fmla="*/ 1130704 w 1130725"/>
                <a:gd name="connsiteY1" fmla="*/ 0 h 565575"/>
                <a:gd name="connsiteX2" fmla="*/ 1130725 w 1130725"/>
                <a:gd name="connsiteY2" fmla="*/ 213 h 565575"/>
                <a:gd name="connsiteX3" fmla="*/ 565362 w 1130725"/>
                <a:gd name="connsiteY3" fmla="*/ 565575 h 565575"/>
                <a:gd name="connsiteX4" fmla="*/ 0 w 1130725"/>
                <a:gd name="connsiteY4" fmla="*/ 213 h 56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5" h="565575">
                  <a:moveTo>
                    <a:pt x="21" y="0"/>
                  </a:moveTo>
                  <a:lnTo>
                    <a:pt x="1130704" y="0"/>
                  </a:lnTo>
                  <a:lnTo>
                    <a:pt x="1130725" y="213"/>
                  </a:lnTo>
                  <a:cubicBezTo>
                    <a:pt x="1130725" y="312454"/>
                    <a:pt x="877604" y="565575"/>
                    <a:pt x="565362" y="565575"/>
                  </a:cubicBezTo>
                  <a:cubicBezTo>
                    <a:pt x="253121" y="565575"/>
                    <a:pt x="0" y="312454"/>
                    <a:pt x="0" y="21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Freeform 48">
              <a:extLst>
                <a:ext uri="{FF2B5EF4-FFF2-40B4-BE49-F238E27FC236}">
                  <a16:creationId xmlns:a16="http://schemas.microsoft.com/office/drawing/2014/main" id="{AE1903E3-6B5F-6B4C-9A1F-62628A050AEB}"/>
                </a:ext>
              </a:extLst>
            </p:cNvPr>
            <p:cNvSpPr/>
            <p:nvPr/>
          </p:nvSpPr>
          <p:spPr>
            <a:xfrm>
              <a:off x="7564255" y="6292426"/>
              <a:ext cx="1130723" cy="565575"/>
            </a:xfrm>
            <a:custGeom>
              <a:avLst/>
              <a:gdLst>
                <a:gd name="connsiteX0" fmla="*/ 565362 w 1130723"/>
                <a:gd name="connsiteY0" fmla="*/ 0 h 565575"/>
                <a:gd name="connsiteX1" fmla="*/ 1130723 w 1130723"/>
                <a:gd name="connsiteY1" fmla="*/ 565362 h 565575"/>
                <a:gd name="connsiteX2" fmla="*/ 1130702 w 1130723"/>
                <a:gd name="connsiteY2" fmla="*/ 565575 h 565575"/>
                <a:gd name="connsiteX3" fmla="*/ 21 w 1130723"/>
                <a:gd name="connsiteY3" fmla="*/ 565575 h 565575"/>
                <a:gd name="connsiteX4" fmla="*/ 0 w 1130723"/>
                <a:gd name="connsiteY4" fmla="*/ 565362 h 565575"/>
                <a:gd name="connsiteX5" fmla="*/ 565362 w 1130723"/>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3" h="565575">
                  <a:moveTo>
                    <a:pt x="565362" y="0"/>
                  </a:moveTo>
                  <a:cubicBezTo>
                    <a:pt x="877602" y="0"/>
                    <a:pt x="1130723" y="253121"/>
                    <a:pt x="1130723" y="565362"/>
                  </a:cubicBezTo>
                  <a:lnTo>
                    <a:pt x="1130702" y="565575"/>
                  </a:lnTo>
                  <a:lnTo>
                    <a:pt x="21" y="565575"/>
                  </a:lnTo>
                  <a:lnTo>
                    <a:pt x="0" y="565362"/>
                  </a:lnTo>
                  <a:cubicBezTo>
                    <a:pt x="0" y="253121"/>
                    <a:pt x="253120"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Oval 50">
              <a:extLst>
                <a:ext uri="{FF2B5EF4-FFF2-40B4-BE49-F238E27FC236}">
                  <a16:creationId xmlns:a16="http://schemas.microsoft.com/office/drawing/2014/main" id="{F7C55863-3B37-0743-B001-1A970033FBA8}"/>
                </a:ext>
              </a:extLst>
            </p:cNvPr>
            <p:cNvSpPr/>
            <p:nvPr/>
          </p:nvSpPr>
          <p:spPr>
            <a:xfrm>
              <a:off x="7564253"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932B4C24-3A58-924C-B79A-D961EF7C2C48}"/>
                </a:ext>
              </a:extLst>
            </p:cNvPr>
            <p:cNvSpPr/>
            <p:nvPr/>
          </p:nvSpPr>
          <p:spPr>
            <a:xfrm>
              <a:off x="7564253" y="217788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21EF52E0-D2CF-544F-93A6-4D7B45A0483A}"/>
                </a:ext>
              </a:extLst>
            </p:cNvPr>
            <p:cNvSpPr/>
            <p:nvPr/>
          </p:nvSpPr>
          <p:spPr>
            <a:xfrm>
              <a:off x="7564253" y="80636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63">
              <a:extLst>
                <a:ext uri="{FF2B5EF4-FFF2-40B4-BE49-F238E27FC236}">
                  <a16:creationId xmlns:a16="http://schemas.microsoft.com/office/drawing/2014/main" id="{6966CFE5-1C8C-2E4F-9B2D-A8438F5A5322}"/>
                </a:ext>
              </a:extLst>
            </p:cNvPr>
            <p:cNvSpPr/>
            <p:nvPr/>
          </p:nvSpPr>
          <p:spPr>
            <a:xfrm>
              <a:off x="7564254" y="1"/>
              <a:ext cx="1130725" cy="565575"/>
            </a:xfrm>
            <a:custGeom>
              <a:avLst/>
              <a:gdLst>
                <a:gd name="connsiteX0" fmla="*/ 21 w 1130725"/>
                <a:gd name="connsiteY0" fmla="*/ 0 h 565575"/>
                <a:gd name="connsiteX1" fmla="*/ 1130704 w 1130725"/>
                <a:gd name="connsiteY1" fmla="*/ 0 h 565575"/>
                <a:gd name="connsiteX2" fmla="*/ 1130725 w 1130725"/>
                <a:gd name="connsiteY2" fmla="*/ 213 h 565575"/>
                <a:gd name="connsiteX3" fmla="*/ 565363 w 1130725"/>
                <a:gd name="connsiteY3" fmla="*/ 565575 h 565575"/>
                <a:gd name="connsiteX4" fmla="*/ 0 w 1130725"/>
                <a:gd name="connsiteY4" fmla="*/ 213 h 56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5" h="565575">
                  <a:moveTo>
                    <a:pt x="21" y="0"/>
                  </a:moveTo>
                  <a:lnTo>
                    <a:pt x="1130704" y="0"/>
                  </a:lnTo>
                  <a:lnTo>
                    <a:pt x="1130725" y="213"/>
                  </a:lnTo>
                  <a:cubicBezTo>
                    <a:pt x="1130725" y="312454"/>
                    <a:pt x="877603" y="565575"/>
                    <a:pt x="565363" y="565575"/>
                  </a:cubicBezTo>
                  <a:cubicBezTo>
                    <a:pt x="253121" y="565575"/>
                    <a:pt x="0" y="312454"/>
                    <a:pt x="0" y="21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5" name="Freeform 64">
              <a:extLst>
                <a:ext uri="{FF2B5EF4-FFF2-40B4-BE49-F238E27FC236}">
                  <a16:creationId xmlns:a16="http://schemas.microsoft.com/office/drawing/2014/main" id="{9FD29EF3-A5B2-554A-A307-6BE1BCE8AF03}"/>
                </a:ext>
              </a:extLst>
            </p:cNvPr>
            <p:cNvSpPr/>
            <p:nvPr/>
          </p:nvSpPr>
          <p:spPr>
            <a:xfrm>
              <a:off x="8927118"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2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2" y="565575"/>
                  </a:lnTo>
                  <a:lnTo>
                    <a:pt x="0" y="565362"/>
                  </a:lnTo>
                  <a:cubicBezTo>
                    <a:pt x="0" y="253121"/>
                    <a:pt x="253121" y="0"/>
                    <a:pt x="56536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7" name="Oval 66">
              <a:extLst>
                <a:ext uri="{FF2B5EF4-FFF2-40B4-BE49-F238E27FC236}">
                  <a16:creationId xmlns:a16="http://schemas.microsoft.com/office/drawing/2014/main" id="{AC1ECAD8-0CF2-934D-AA1E-C108208CDE6F}"/>
                </a:ext>
              </a:extLst>
            </p:cNvPr>
            <p:cNvSpPr/>
            <p:nvPr/>
          </p:nvSpPr>
          <p:spPr>
            <a:xfrm>
              <a:off x="8927118" y="492091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DB14DED1-3A58-8C4D-902E-2A9F34043F61}"/>
                </a:ext>
              </a:extLst>
            </p:cNvPr>
            <p:cNvSpPr/>
            <p:nvPr/>
          </p:nvSpPr>
          <p:spPr>
            <a:xfrm>
              <a:off x="8927118" y="354939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65D65157-5719-0341-A807-A8956595FB4C}"/>
                </a:ext>
              </a:extLst>
            </p:cNvPr>
            <p:cNvSpPr/>
            <p:nvPr/>
          </p:nvSpPr>
          <p:spPr>
            <a:xfrm>
              <a:off x="8927118" y="217788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A7F23F74-B777-2A4C-8EF9-E798880D5942}"/>
                </a:ext>
              </a:extLst>
            </p:cNvPr>
            <p:cNvSpPr/>
            <p:nvPr/>
          </p:nvSpPr>
          <p:spPr>
            <a:xfrm>
              <a:off x="8927118" y="80636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a:extLst>
                <a:ext uri="{FF2B5EF4-FFF2-40B4-BE49-F238E27FC236}">
                  <a16:creationId xmlns:a16="http://schemas.microsoft.com/office/drawing/2014/main" id="{E3B9A050-0AE1-1D4B-A2AC-6EEF64B106D9}"/>
                </a:ext>
              </a:extLst>
            </p:cNvPr>
            <p:cNvSpPr/>
            <p:nvPr/>
          </p:nvSpPr>
          <p:spPr>
            <a:xfrm>
              <a:off x="8927117" y="0"/>
              <a:ext cx="1130726" cy="565576"/>
            </a:xfrm>
            <a:custGeom>
              <a:avLst/>
              <a:gdLst>
                <a:gd name="connsiteX0" fmla="*/ 22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2"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2" name="Freeform 71">
              <a:extLst>
                <a:ext uri="{FF2B5EF4-FFF2-40B4-BE49-F238E27FC236}">
                  <a16:creationId xmlns:a16="http://schemas.microsoft.com/office/drawing/2014/main" id="{C424FE38-F803-8D47-BF56-1B18EC2B1F03}"/>
                </a:ext>
              </a:extLst>
            </p:cNvPr>
            <p:cNvSpPr/>
            <p:nvPr/>
          </p:nvSpPr>
          <p:spPr>
            <a:xfrm>
              <a:off x="10289984"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1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1" y="565575"/>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3" name="Oval 72">
              <a:extLst>
                <a:ext uri="{FF2B5EF4-FFF2-40B4-BE49-F238E27FC236}">
                  <a16:creationId xmlns:a16="http://schemas.microsoft.com/office/drawing/2014/main" id="{E37187F2-9212-0641-97D0-1ACD50B748A8}"/>
                </a:ext>
              </a:extLst>
            </p:cNvPr>
            <p:cNvSpPr/>
            <p:nvPr/>
          </p:nvSpPr>
          <p:spPr>
            <a:xfrm>
              <a:off x="10289984" y="492091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C760C651-2AC4-564E-BEAA-AB7FAFE7F79F}"/>
                </a:ext>
              </a:extLst>
            </p:cNvPr>
            <p:cNvSpPr/>
            <p:nvPr/>
          </p:nvSpPr>
          <p:spPr>
            <a:xfrm>
              <a:off x="10289984"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58B0A1B8-5BA3-3548-9511-B4904D05264B}"/>
                </a:ext>
              </a:extLst>
            </p:cNvPr>
            <p:cNvSpPr/>
            <p:nvPr/>
          </p:nvSpPr>
          <p:spPr>
            <a:xfrm>
              <a:off x="10289984" y="80636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eeform 75">
              <a:extLst>
                <a:ext uri="{FF2B5EF4-FFF2-40B4-BE49-F238E27FC236}">
                  <a16:creationId xmlns:a16="http://schemas.microsoft.com/office/drawing/2014/main" id="{424CD779-EE9A-214D-9488-767327E373AA}"/>
                </a:ext>
              </a:extLst>
            </p:cNvPr>
            <p:cNvSpPr/>
            <p:nvPr/>
          </p:nvSpPr>
          <p:spPr>
            <a:xfrm>
              <a:off x="10289983" y="0"/>
              <a:ext cx="1130726" cy="565576"/>
            </a:xfrm>
            <a:custGeom>
              <a:avLst/>
              <a:gdLst>
                <a:gd name="connsiteX0" fmla="*/ 21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1"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7" name="Freeform 76">
              <a:extLst>
                <a:ext uri="{FF2B5EF4-FFF2-40B4-BE49-F238E27FC236}">
                  <a16:creationId xmlns:a16="http://schemas.microsoft.com/office/drawing/2014/main" id="{630D08C6-9EFB-8540-875F-2A55DED2AAE3}"/>
                </a:ext>
              </a:extLst>
            </p:cNvPr>
            <p:cNvSpPr/>
            <p:nvPr/>
          </p:nvSpPr>
          <p:spPr>
            <a:xfrm>
              <a:off x="11652854" y="6295069"/>
              <a:ext cx="539146" cy="562931"/>
            </a:xfrm>
            <a:custGeom>
              <a:avLst/>
              <a:gdLst>
                <a:gd name="connsiteX0" fmla="*/ 539146 w 539146"/>
                <a:gd name="connsiteY0" fmla="*/ 0 h 562931"/>
                <a:gd name="connsiteX1" fmla="*/ 539146 w 539146"/>
                <a:gd name="connsiteY1" fmla="*/ 562931 h 562931"/>
                <a:gd name="connsiteX2" fmla="*/ 21 w 539146"/>
                <a:gd name="connsiteY2" fmla="*/ 562931 h 562931"/>
                <a:gd name="connsiteX3" fmla="*/ 0 w 539146"/>
                <a:gd name="connsiteY3" fmla="*/ 562719 h 562931"/>
                <a:gd name="connsiteX4" fmla="*/ 451422 w 539146"/>
                <a:gd name="connsiteY4" fmla="*/ 8843 h 562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6" h="562931">
                  <a:moveTo>
                    <a:pt x="539146" y="0"/>
                  </a:moveTo>
                  <a:lnTo>
                    <a:pt x="539146" y="562931"/>
                  </a:lnTo>
                  <a:lnTo>
                    <a:pt x="21" y="562931"/>
                  </a:lnTo>
                  <a:lnTo>
                    <a:pt x="0" y="562719"/>
                  </a:lnTo>
                  <a:cubicBezTo>
                    <a:pt x="0" y="289508"/>
                    <a:pt x="193796" y="61561"/>
                    <a:pt x="451422"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8" name="Freeform 77">
              <a:extLst>
                <a:ext uri="{FF2B5EF4-FFF2-40B4-BE49-F238E27FC236}">
                  <a16:creationId xmlns:a16="http://schemas.microsoft.com/office/drawing/2014/main" id="{D7E8DA86-1294-4641-9C52-6E153150641C}"/>
                </a:ext>
              </a:extLst>
            </p:cNvPr>
            <p:cNvSpPr/>
            <p:nvPr/>
          </p:nvSpPr>
          <p:spPr>
            <a:xfrm>
              <a:off x="11652853" y="4923555"/>
              <a:ext cx="539147" cy="1125439"/>
            </a:xfrm>
            <a:custGeom>
              <a:avLst/>
              <a:gdLst>
                <a:gd name="connsiteX0" fmla="*/ 539147 w 539147"/>
                <a:gd name="connsiteY0" fmla="*/ 0 h 1125439"/>
                <a:gd name="connsiteX1" fmla="*/ 539147 w 539147"/>
                <a:gd name="connsiteY1" fmla="*/ 1125439 h 1125439"/>
                <a:gd name="connsiteX2" fmla="*/ 451423 w 539147"/>
                <a:gd name="connsiteY2" fmla="*/ 1116595 h 1125439"/>
                <a:gd name="connsiteX3" fmla="*/ 0 w 539147"/>
                <a:gd name="connsiteY3" fmla="*/ 562719 h 1125439"/>
                <a:gd name="connsiteX4" fmla="*/ 451423 w 539147"/>
                <a:gd name="connsiteY4" fmla="*/ 8843 h 112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9">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9" name="Freeform 78">
              <a:extLst>
                <a:ext uri="{FF2B5EF4-FFF2-40B4-BE49-F238E27FC236}">
                  <a16:creationId xmlns:a16="http://schemas.microsoft.com/office/drawing/2014/main" id="{011063C9-2A43-3348-A018-F27FACAA778D}"/>
                </a:ext>
              </a:extLst>
            </p:cNvPr>
            <p:cNvSpPr/>
            <p:nvPr/>
          </p:nvSpPr>
          <p:spPr>
            <a:xfrm>
              <a:off x="11652853" y="3552039"/>
              <a:ext cx="539147" cy="1125438"/>
            </a:xfrm>
            <a:custGeom>
              <a:avLst/>
              <a:gdLst>
                <a:gd name="connsiteX0" fmla="*/ 539147 w 539147"/>
                <a:gd name="connsiteY0" fmla="*/ 0 h 1125438"/>
                <a:gd name="connsiteX1" fmla="*/ 539147 w 539147"/>
                <a:gd name="connsiteY1" fmla="*/ 1125438 h 1125438"/>
                <a:gd name="connsiteX2" fmla="*/ 451423 w 539147"/>
                <a:gd name="connsiteY2" fmla="*/ 1116595 h 1125438"/>
                <a:gd name="connsiteX3" fmla="*/ 0 w 539147"/>
                <a:gd name="connsiteY3" fmla="*/ 562719 h 1125438"/>
                <a:gd name="connsiteX4" fmla="*/ 451423 w 539147"/>
                <a:gd name="connsiteY4" fmla="*/ 8843 h 112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8">
                  <a:moveTo>
                    <a:pt x="539147" y="0"/>
                  </a:moveTo>
                  <a:lnTo>
                    <a:pt x="539147" y="1125438"/>
                  </a:lnTo>
                  <a:lnTo>
                    <a:pt x="451423" y="1116595"/>
                  </a:lnTo>
                  <a:cubicBezTo>
                    <a:pt x="193797" y="1063877"/>
                    <a:pt x="0" y="835930"/>
                    <a:pt x="0" y="562719"/>
                  </a:cubicBezTo>
                  <a:cubicBezTo>
                    <a:pt x="0" y="289508"/>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0" name="Freeform 79">
              <a:extLst>
                <a:ext uri="{FF2B5EF4-FFF2-40B4-BE49-F238E27FC236}">
                  <a16:creationId xmlns:a16="http://schemas.microsoft.com/office/drawing/2014/main" id="{EE85C7DE-D965-244F-BD95-3A05FF4AAC61}"/>
                </a:ext>
              </a:extLst>
            </p:cNvPr>
            <p:cNvSpPr/>
            <p:nvPr/>
          </p:nvSpPr>
          <p:spPr>
            <a:xfrm>
              <a:off x="11652853" y="2180524"/>
              <a:ext cx="539147" cy="1125438"/>
            </a:xfrm>
            <a:custGeom>
              <a:avLst/>
              <a:gdLst>
                <a:gd name="connsiteX0" fmla="*/ 539147 w 539147"/>
                <a:gd name="connsiteY0" fmla="*/ 0 h 1125438"/>
                <a:gd name="connsiteX1" fmla="*/ 539147 w 539147"/>
                <a:gd name="connsiteY1" fmla="*/ 1125438 h 1125438"/>
                <a:gd name="connsiteX2" fmla="*/ 451423 w 539147"/>
                <a:gd name="connsiteY2" fmla="*/ 1116595 h 1125438"/>
                <a:gd name="connsiteX3" fmla="*/ 0 w 539147"/>
                <a:gd name="connsiteY3" fmla="*/ 562719 h 1125438"/>
                <a:gd name="connsiteX4" fmla="*/ 451423 w 539147"/>
                <a:gd name="connsiteY4" fmla="*/ 8843 h 112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8">
                  <a:moveTo>
                    <a:pt x="539147" y="0"/>
                  </a:moveTo>
                  <a:lnTo>
                    <a:pt x="539147" y="1125438"/>
                  </a:lnTo>
                  <a:lnTo>
                    <a:pt x="451423" y="1116595"/>
                  </a:lnTo>
                  <a:cubicBezTo>
                    <a:pt x="193797" y="1063877"/>
                    <a:pt x="0" y="835930"/>
                    <a:pt x="0" y="562719"/>
                  </a:cubicBezTo>
                  <a:cubicBezTo>
                    <a:pt x="0" y="289509"/>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Freeform 80">
              <a:extLst>
                <a:ext uri="{FF2B5EF4-FFF2-40B4-BE49-F238E27FC236}">
                  <a16:creationId xmlns:a16="http://schemas.microsoft.com/office/drawing/2014/main" id="{315A1389-149A-3342-A863-637D42FDB28D}"/>
                </a:ext>
              </a:extLst>
            </p:cNvPr>
            <p:cNvSpPr/>
            <p:nvPr/>
          </p:nvSpPr>
          <p:spPr>
            <a:xfrm>
              <a:off x="11652853" y="809010"/>
              <a:ext cx="539147" cy="1125439"/>
            </a:xfrm>
            <a:custGeom>
              <a:avLst/>
              <a:gdLst>
                <a:gd name="connsiteX0" fmla="*/ 539147 w 539147"/>
                <a:gd name="connsiteY0" fmla="*/ 0 h 1125439"/>
                <a:gd name="connsiteX1" fmla="*/ 539147 w 539147"/>
                <a:gd name="connsiteY1" fmla="*/ 1125439 h 1125439"/>
                <a:gd name="connsiteX2" fmla="*/ 451423 w 539147"/>
                <a:gd name="connsiteY2" fmla="*/ 1116595 h 1125439"/>
                <a:gd name="connsiteX3" fmla="*/ 0 w 539147"/>
                <a:gd name="connsiteY3" fmla="*/ 562719 h 1125439"/>
                <a:gd name="connsiteX4" fmla="*/ 451423 w 539147"/>
                <a:gd name="connsiteY4" fmla="*/ 8843 h 112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9">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2" name="Freeform 81">
              <a:extLst>
                <a:ext uri="{FF2B5EF4-FFF2-40B4-BE49-F238E27FC236}">
                  <a16:creationId xmlns:a16="http://schemas.microsoft.com/office/drawing/2014/main" id="{B149CC6F-B6C6-BE46-B451-1BF7D47A8936}"/>
                </a:ext>
              </a:extLst>
            </p:cNvPr>
            <p:cNvSpPr/>
            <p:nvPr/>
          </p:nvSpPr>
          <p:spPr>
            <a:xfrm>
              <a:off x="11652853" y="1"/>
              <a:ext cx="539147" cy="562933"/>
            </a:xfrm>
            <a:custGeom>
              <a:avLst/>
              <a:gdLst>
                <a:gd name="connsiteX0" fmla="*/ 22 w 539147"/>
                <a:gd name="connsiteY0" fmla="*/ 0 h 562933"/>
                <a:gd name="connsiteX1" fmla="*/ 539147 w 539147"/>
                <a:gd name="connsiteY1" fmla="*/ 0 h 562933"/>
                <a:gd name="connsiteX2" fmla="*/ 539147 w 539147"/>
                <a:gd name="connsiteY2" fmla="*/ 562933 h 562933"/>
                <a:gd name="connsiteX3" fmla="*/ 451423 w 539147"/>
                <a:gd name="connsiteY3" fmla="*/ 554090 h 562933"/>
                <a:gd name="connsiteX4" fmla="*/ 0 w 539147"/>
                <a:gd name="connsiteY4" fmla="*/ 214 h 562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562933">
                  <a:moveTo>
                    <a:pt x="22" y="0"/>
                  </a:moveTo>
                  <a:lnTo>
                    <a:pt x="539147" y="0"/>
                  </a:lnTo>
                  <a:lnTo>
                    <a:pt x="539147" y="562933"/>
                  </a:lnTo>
                  <a:lnTo>
                    <a:pt x="451423" y="554090"/>
                  </a:lnTo>
                  <a:cubicBezTo>
                    <a:pt x="193797" y="501372"/>
                    <a:pt x="0" y="273425"/>
                    <a:pt x="0" y="21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CDAB39E9-6F50-3F4B-9DDB-FC0E0CA993A6}"/>
              </a:ext>
            </a:extLst>
          </p:cNvPr>
          <p:cNvSpPr>
            <a:spLocks noGrp="1"/>
          </p:cNvSpPr>
          <p:nvPr>
            <p:ph type="ctrTitle"/>
          </p:nvPr>
        </p:nvSpPr>
        <p:spPr>
          <a:xfrm>
            <a:off x="565150" y="768334"/>
            <a:ext cx="5066001" cy="2866405"/>
          </a:xfrm>
        </p:spPr>
        <p:txBody>
          <a:bodyPr anchor="t"/>
          <a:lstStyle>
            <a:lvl1pPr algn="l">
              <a:defRPr sz="6000"/>
            </a:lvl1pPr>
          </a:lstStyle>
          <a:p>
            <a:r>
              <a:rPr lang="en-US"/>
              <a:t>Click to edit Master title style</a:t>
            </a:r>
          </a:p>
        </p:txBody>
      </p:sp>
      <p:sp>
        <p:nvSpPr>
          <p:cNvPr id="3" name="Subtitle 2">
            <a:extLst>
              <a:ext uri="{FF2B5EF4-FFF2-40B4-BE49-F238E27FC236}">
                <a16:creationId xmlns:a16="http://schemas.microsoft.com/office/drawing/2014/main" id="{A6B2C33E-E9A6-304D-BBCB-97AD0B213CE0}"/>
              </a:ext>
            </a:extLst>
          </p:cNvPr>
          <p:cNvSpPr>
            <a:spLocks noGrp="1"/>
          </p:cNvSpPr>
          <p:nvPr>
            <p:ph type="subTitle" idx="1"/>
          </p:nvPr>
        </p:nvSpPr>
        <p:spPr>
          <a:xfrm>
            <a:off x="565150" y="4283239"/>
            <a:ext cx="5066001" cy="1475177"/>
          </a:xfrm>
        </p:spPr>
        <p:txBody>
          <a:bodyPr anchor="b"/>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29C75C4-E533-BE48-B528-D1A278BC39A3}"/>
              </a:ext>
            </a:extLst>
          </p:cNvPr>
          <p:cNvSpPr>
            <a:spLocks noGrp="1"/>
          </p:cNvSpPr>
          <p:nvPr>
            <p:ph type="dt" sz="half" idx="10"/>
          </p:nvPr>
        </p:nvSpPr>
        <p:spPr>
          <a:xfrm>
            <a:off x="566928" y="457200"/>
            <a:ext cx="3608205" cy="365125"/>
          </a:xfrm>
        </p:spPr>
        <p:txBody>
          <a:bodyPr/>
          <a:lstStyle>
            <a:lvl1pPr algn="l">
              <a:defRPr/>
            </a:lvl1pPr>
          </a:lstStyle>
          <a:p>
            <a:pPr algn="l"/>
            <a:fld id="{A5B0A250-5CC0-1746-B209-08E8B0DAE6AF}" type="datetimeFigureOut">
              <a:rPr lang="en-US" smtClean="0"/>
              <a:pPr algn="l"/>
              <a:t>12/19/2023</a:t>
            </a:fld>
            <a:endParaRPr lang="en-US"/>
          </a:p>
        </p:txBody>
      </p:sp>
      <p:sp>
        <p:nvSpPr>
          <p:cNvPr id="5" name="Footer Placeholder 4">
            <a:extLst>
              <a:ext uri="{FF2B5EF4-FFF2-40B4-BE49-F238E27FC236}">
                <a16:creationId xmlns:a16="http://schemas.microsoft.com/office/drawing/2014/main" id="{8F09BA8A-EF83-434D-A90E-0805D1104A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CFDDE0-90B9-AD4E-B0EB-E7464FA9CDF2}"/>
              </a:ext>
            </a:extLst>
          </p:cNvPr>
          <p:cNvSpPr>
            <a:spLocks noGrp="1"/>
          </p:cNvSpPr>
          <p:nvPr>
            <p:ph type="sldNum" sz="quarter" idx="12"/>
          </p:nvPr>
        </p:nvSpPr>
        <p:spPr>
          <a:xfrm>
            <a:off x="4817335" y="6141085"/>
            <a:ext cx="813816" cy="365125"/>
          </a:xfrm>
        </p:spPr>
        <p:txBody>
          <a:bodyPr/>
          <a:lstStyle/>
          <a:p>
            <a:fld id="{49ABCAEC-7D34-E549-A96E-FCEDAADBE4B0}" type="slidenum">
              <a:rPr lang="en-US" smtClean="0"/>
              <a:t>‹#›</a:t>
            </a:fld>
            <a:endParaRPr lang="en-US"/>
          </a:p>
        </p:txBody>
      </p:sp>
      <p:cxnSp>
        <p:nvCxnSpPr>
          <p:cNvPr id="7" name="Straight Connector 6">
            <a:extLst>
              <a:ext uri="{FF2B5EF4-FFF2-40B4-BE49-F238E27FC236}">
                <a16:creationId xmlns:a16="http://schemas.microsoft.com/office/drawing/2014/main" id="{D33A3282-0389-C547-8CA6-7F3E7F27B34D}"/>
              </a:ext>
            </a:extLst>
          </p:cNvPr>
          <p:cNvCxnSpPr>
            <a:cxnSpLocks/>
          </p:cNvCxnSpPr>
          <p:nvPr/>
        </p:nvCxnSpPr>
        <p:spPr>
          <a:xfrm>
            <a:off x="565150" y="6087110"/>
            <a:ext cx="5066001"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15819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87999-CA3E-4268-9576-A5A3DB88A46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548D874-854A-499D-8187-671F8D8DF1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B0D0BC7-7BD1-4E14-ADDA-7DED0BEE3FE4}"/>
              </a:ext>
            </a:extLst>
          </p:cNvPr>
          <p:cNvSpPr>
            <a:spLocks noGrp="1"/>
          </p:cNvSpPr>
          <p:nvPr>
            <p:ph type="dt" sz="half" idx="10"/>
          </p:nvPr>
        </p:nvSpPr>
        <p:spPr/>
        <p:txBody>
          <a:bodyPr/>
          <a:lstStyle/>
          <a:p>
            <a:fld id="{23EE0E43-E64F-4F80-8E55-3896E47E40D3}" type="datetimeFigureOut">
              <a:rPr lang="en-GB" smtClean="0"/>
              <a:t>19/12/2023</a:t>
            </a:fld>
            <a:endParaRPr lang="en-GB"/>
          </a:p>
        </p:txBody>
      </p:sp>
      <p:sp>
        <p:nvSpPr>
          <p:cNvPr id="5" name="Footer Placeholder 4">
            <a:extLst>
              <a:ext uri="{FF2B5EF4-FFF2-40B4-BE49-F238E27FC236}">
                <a16:creationId xmlns:a16="http://schemas.microsoft.com/office/drawing/2014/main" id="{00EFC97A-9048-41F2-9C42-09F787172AC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5E32E3-6706-4C7E-91FD-A8D4BF914457}"/>
              </a:ext>
            </a:extLst>
          </p:cNvPr>
          <p:cNvSpPr>
            <a:spLocks noGrp="1"/>
          </p:cNvSpPr>
          <p:nvPr>
            <p:ph type="sldNum" sz="quarter" idx="12"/>
          </p:nvPr>
        </p:nvSpPr>
        <p:spPr/>
        <p:txBody>
          <a:bodyPr/>
          <a:lstStyle/>
          <a:p>
            <a:fld id="{7031645F-70CE-4E8B-A899-D7C4AE4FB8A9}" type="slidenum">
              <a:rPr lang="en-GB" smtClean="0"/>
              <a:t>‹#›</a:t>
            </a:fld>
            <a:endParaRPr lang="en-GB"/>
          </a:p>
        </p:txBody>
      </p:sp>
    </p:spTree>
    <p:extLst>
      <p:ext uri="{BB962C8B-B14F-4D97-AF65-F5344CB8AC3E}">
        <p14:creationId xmlns:p14="http://schemas.microsoft.com/office/powerpoint/2010/main" val="10415028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ver - Picture">
    <p:bg>
      <p:bgPr>
        <a:solidFill>
          <a:schemeClr val="bg1"/>
        </a:solidFill>
        <a:effectLst/>
      </p:bgPr>
    </p:bg>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C26FEA6A-14B3-5E4A-BD32-B39180DDB38A}"/>
              </a:ext>
            </a:extLst>
          </p:cNvPr>
          <p:cNvSpPr>
            <a:spLocks noGrp="1"/>
          </p:cNvSpPr>
          <p:nvPr>
            <p:ph type="pic" sz="quarter" idx="10" hasCustomPrompt="1"/>
          </p:nvPr>
        </p:nvSpPr>
        <p:spPr>
          <a:xfrm>
            <a:off x="1037996" y="1037996"/>
            <a:ext cx="10116008" cy="4782008"/>
          </a:xfrm>
          <a:prstGeom prst="rect">
            <a:avLst/>
          </a:prstGeom>
          <a:solidFill>
            <a:schemeClr val="tx1">
              <a:lumMod val="85000"/>
            </a:schemeClr>
          </a:solidFill>
        </p:spPr>
        <p:txBody>
          <a:bodyPr anchor="ctr"/>
          <a:lstStyle>
            <a:lvl1pPr marL="0" indent="0" algn="l">
              <a:buFontTx/>
              <a:buNone/>
              <a:defRPr sz="2000" b="0" i="0">
                <a:solidFill>
                  <a:schemeClr val="bg1"/>
                </a:solidFill>
                <a:latin typeface="Beatrice" pitchFamily="2" charset="77"/>
                <a:ea typeface="Beatrice" pitchFamily="2" charset="77"/>
              </a:defRPr>
            </a:lvl1pPr>
            <a:lvl2pPr marL="723900" indent="0">
              <a:buNone/>
              <a:defRPr/>
            </a:lvl2pPr>
          </a:lstStyle>
          <a:p>
            <a:pPr marL="228600" marR="0" lvl="0" indent="-228600" algn="ctr" defTabSz="914400" rtl="0" eaLnBrk="1" latinLnBrk="0" hangingPunct="1">
              <a:lnSpc>
                <a:spcPct val="90000"/>
              </a:lnSpc>
              <a:spcBef>
                <a:spcPts val="1000"/>
              </a:spcBef>
              <a:spcAft>
                <a:spcPts val="0"/>
              </a:spcAft>
              <a:buClrTx/>
              <a:buSzPct val="100000"/>
              <a:buFont typeface="Helvetica"/>
              <a:buChar char="–"/>
              <a:tabLst/>
            </a:pPr>
            <a:r>
              <a:rPr lang="en-GB"/>
              <a:t>Insert Picture</a:t>
            </a:r>
          </a:p>
        </p:txBody>
      </p:sp>
      <p:pic>
        <p:nvPicPr>
          <p:cNvPr id="9" name="Picture 8" descr="A close up of a logo&#10;&#10;Description automatically generated">
            <a:extLst>
              <a:ext uri="{FF2B5EF4-FFF2-40B4-BE49-F238E27FC236}">
                <a16:creationId xmlns:a16="http://schemas.microsoft.com/office/drawing/2014/main" id="{82368498-95A7-F544-B6EC-942C96B3F8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56039" y="6254184"/>
            <a:ext cx="2679923" cy="196092"/>
          </a:xfrm>
          <a:prstGeom prst="rect">
            <a:avLst/>
          </a:prstGeom>
        </p:spPr>
      </p:pic>
      <p:sp>
        <p:nvSpPr>
          <p:cNvPr id="4" name="Shape 14">
            <a:extLst>
              <a:ext uri="{FF2B5EF4-FFF2-40B4-BE49-F238E27FC236}">
                <a16:creationId xmlns:a16="http://schemas.microsoft.com/office/drawing/2014/main" id="{5854903E-0F49-AA42-B3DC-1E493B6AE5BE}"/>
              </a:ext>
            </a:extLst>
          </p:cNvPr>
          <p:cNvSpPr>
            <a:spLocks noGrp="1"/>
          </p:cNvSpPr>
          <p:nvPr>
            <p:ph type="body" sz="half" idx="13" hasCustomPrompt="1"/>
          </p:nvPr>
        </p:nvSpPr>
        <p:spPr>
          <a:xfrm>
            <a:off x="1037997" y="118753"/>
            <a:ext cx="10116008" cy="919243"/>
          </a:xfrm>
          <a:prstGeom prst="rect">
            <a:avLst/>
          </a:prstGeom>
        </p:spPr>
        <p:txBody>
          <a:bodyPr anchor="ctr">
            <a:noAutofit/>
          </a:bodyPr>
          <a:lstStyle>
            <a:lvl1pPr marL="0" indent="0" algn="ctr">
              <a:spcBef>
                <a:spcPts val="0"/>
              </a:spcBef>
              <a:buSzTx/>
              <a:buFontTx/>
              <a:buNone/>
              <a:defRPr sz="4600" b="0" i="0" u="none" baseline="0">
                <a:solidFill>
                  <a:schemeClr val="tx1"/>
                </a:solidFill>
                <a:latin typeface="Beatrice" pitchFamily="2" charset="77"/>
                <a:ea typeface="Beatrice" pitchFamily="2" charset="77"/>
              </a:defRPr>
            </a:lvl1pPr>
          </a:lstStyle>
          <a:p>
            <a:pPr lvl="0"/>
            <a:r>
              <a:rPr lang="en-US"/>
              <a:t>Title Text</a:t>
            </a:r>
          </a:p>
        </p:txBody>
      </p:sp>
    </p:spTree>
    <p:extLst>
      <p:ext uri="{BB962C8B-B14F-4D97-AF65-F5344CB8AC3E}">
        <p14:creationId xmlns:p14="http://schemas.microsoft.com/office/powerpoint/2010/main" val="3394099047"/>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Cover - 1">
    <p:bg>
      <p:bgPr>
        <a:solidFill>
          <a:schemeClr val="bg1"/>
        </a:solidFill>
        <a:effectLst/>
      </p:bgPr>
    </p:bg>
    <p:spTree>
      <p:nvGrpSpPr>
        <p:cNvPr id="1" name=""/>
        <p:cNvGrpSpPr/>
        <p:nvPr/>
      </p:nvGrpSpPr>
      <p:grpSpPr>
        <a:xfrm>
          <a:off x="0" y="0"/>
          <a:ext cx="0" cy="0"/>
          <a:chOff x="0" y="0"/>
          <a:chExt cx="0" cy="0"/>
        </a:xfrm>
      </p:grpSpPr>
      <p:sp>
        <p:nvSpPr>
          <p:cNvPr id="4" name="Shape 14">
            <a:extLst>
              <a:ext uri="{FF2B5EF4-FFF2-40B4-BE49-F238E27FC236}">
                <a16:creationId xmlns:a16="http://schemas.microsoft.com/office/drawing/2014/main" id="{5F88249D-7209-FC44-B3CC-435742BC1815}"/>
              </a:ext>
            </a:extLst>
          </p:cNvPr>
          <p:cNvSpPr>
            <a:spLocks noGrp="1"/>
          </p:cNvSpPr>
          <p:nvPr>
            <p:ph type="body" sz="half" idx="13" hasCustomPrompt="1"/>
          </p:nvPr>
        </p:nvSpPr>
        <p:spPr>
          <a:xfrm>
            <a:off x="474481" y="483297"/>
            <a:ext cx="9377090" cy="1647991"/>
          </a:xfrm>
          <a:prstGeom prst="rect">
            <a:avLst/>
          </a:prstGeom>
        </p:spPr>
        <p:txBody>
          <a:bodyPr anchor="t">
            <a:noAutofit/>
          </a:bodyPr>
          <a:lstStyle>
            <a:lvl1pPr marL="0" indent="0">
              <a:spcBef>
                <a:spcPts val="0"/>
              </a:spcBef>
              <a:buSzTx/>
              <a:buFontTx/>
              <a:buNone/>
              <a:defRPr sz="8000" b="0" i="0" u="sng" baseline="0">
                <a:solidFill>
                  <a:schemeClr val="tx1"/>
                </a:solidFill>
                <a:latin typeface="Beatrice" pitchFamily="2" charset="77"/>
                <a:ea typeface="Beatrice" pitchFamily="2" charset="77"/>
              </a:defRPr>
            </a:lvl1pPr>
          </a:lstStyle>
          <a:p>
            <a:pPr lvl="0"/>
            <a:r>
              <a:rPr lang="en-US"/>
              <a:t>Title Text</a:t>
            </a:r>
          </a:p>
        </p:txBody>
      </p:sp>
      <p:pic>
        <p:nvPicPr>
          <p:cNvPr id="6" name="Picture 5" descr="A close up of a logo&#10;&#10;Description automatically generated">
            <a:extLst>
              <a:ext uri="{FF2B5EF4-FFF2-40B4-BE49-F238E27FC236}">
                <a16:creationId xmlns:a16="http://schemas.microsoft.com/office/drawing/2014/main" id="{19B6BA06-0682-E740-A338-3CCCA5755B3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56039" y="6254184"/>
            <a:ext cx="2679923" cy="196092"/>
          </a:xfrm>
          <a:prstGeom prst="rect">
            <a:avLst/>
          </a:prstGeom>
        </p:spPr>
      </p:pic>
    </p:spTree>
    <p:extLst>
      <p:ext uri="{BB962C8B-B14F-4D97-AF65-F5344CB8AC3E}">
        <p14:creationId xmlns:p14="http://schemas.microsoft.com/office/powerpoint/2010/main" val="2201643969"/>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Cover - 2">
    <p:bg>
      <p:bgPr>
        <a:solidFill>
          <a:srgbClr val="000F9F"/>
        </a:solidFill>
        <a:effectLst/>
      </p:bgPr>
    </p:bg>
    <p:spTree>
      <p:nvGrpSpPr>
        <p:cNvPr id="1" name=""/>
        <p:cNvGrpSpPr/>
        <p:nvPr/>
      </p:nvGrpSpPr>
      <p:grpSpPr>
        <a:xfrm>
          <a:off x="0" y="0"/>
          <a:ext cx="0" cy="0"/>
          <a:chOff x="0" y="0"/>
          <a:chExt cx="0" cy="0"/>
        </a:xfrm>
      </p:grpSpPr>
      <p:sp>
        <p:nvSpPr>
          <p:cNvPr id="4" name="Shape 14">
            <a:extLst>
              <a:ext uri="{FF2B5EF4-FFF2-40B4-BE49-F238E27FC236}">
                <a16:creationId xmlns:a16="http://schemas.microsoft.com/office/drawing/2014/main" id="{5F88249D-7209-FC44-B3CC-435742BC1815}"/>
              </a:ext>
            </a:extLst>
          </p:cNvPr>
          <p:cNvSpPr>
            <a:spLocks noGrp="1"/>
          </p:cNvSpPr>
          <p:nvPr>
            <p:ph type="body" sz="half" idx="13" hasCustomPrompt="1"/>
          </p:nvPr>
        </p:nvSpPr>
        <p:spPr>
          <a:xfrm>
            <a:off x="474481" y="483297"/>
            <a:ext cx="9377090" cy="1647991"/>
          </a:xfrm>
          <a:prstGeom prst="rect">
            <a:avLst/>
          </a:prstGeom>
        </p:spPr>
        <p:txBody>
          <a:bodyPr anchor="t">
            <a:noAutofit/>
          </a:bodyPr>
          <a:lstStyle>
            <a:lvl1pPr marL="0" indent="0">
              <a:spcBef>
                <a:spcPts val="0"/>
              </a:spcBef>
              <a:buSzTx/>
              <a:buFontTx/>
              <a:buNone/>
              <a:defRPr sz="8000" b="0" i="0" u="sng" baseline="0">
                <a:solidFill>
                  <a:schemeClr val="tx1"/>
                </a:solidFill>
                <a:latin typeface="Beatrice" pitchFamily="2" charset="77"/>
                <a:ea typeface="Beatrice" pitchFamily="2" charset="77"/>
              </a:defRPr>
            </a:lvl1pPr>
          </a:lstStyle>
          <a:p>
            <a:pPr lvl="0"/>
            <a:r>
              <a:rPr lang="en-US"/>
              <a:t>Title Text</a:t>
            </a:r>
          </a:p>
        </p:txBody>
      </p:sp>
      <p:pic>
        <p:nvPicPr>
          <p:cNvPr id="5" name="Picture 4" descr="A close up of a logo&#10;&#10;Description automatically generated">
            <a:extLst>
              <a:ext uri="{FF2B5EF4-FFF2-40B4-BE49-F238E27FC236}">
                <a16:creationId xmlns:a16="http://schemas.microsoft.com/office/drawing/2014/main" id="{5DBE9C43-407D-954D-9213-D3AC4BFECFA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56039" y="6254184"/>
            <a:ext cx="2679923" cy="196092"/>
          </a:xfrm>
          <a:prstGeom prst="rect">
            <a:avLst/>
          </a:prstGeom>
        </p:spPr>
      </p:pic>
    </p:spTree>
    <p:extLst>
      <p:ext uri="{BB962C8B-B14F-4D97-AF65-F5344CB8AC3E}">
        <p14:creationId xmlns:p14="http://schemas.microsoft.com/office/powerpoint/2010/main" val="1392571367"/>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 4">
    <p:bg>
      <p:bgPr>
        <a:solidFill>
          <a:srgbClr val="F3A0BC"/>
        </a:solidFill>
        <a:effectLst/>
      </p:bgPr>
    </p:bg>
    <p:spTree>
      <p:nvGrpSpPr>
        <p:cNvPr id="1" name=""/>
        <p:cNvGrpSpPr/>
        <p:nvPr/>
      </p:nvGrpSpPr>
      <p:grpSpPr>
        <a:xfrm>
          <a:off x="0" y="0"/>
          <a:ext cx="0" cy="0"/>
          <a:chOff x="0" y="0"/>
          <a:chExt cx="0" cy="0"/>
        </a:xfrm>
      </p:grpSpPr>
      <p:sp>
        <p:nvSpPr>
          <p:cNvPr id="8" name="Shape 14">
            <a:extLst>
              <a:ext uri="{FF2B5EF4-FFF2-40B4-BE49-F238E27FC236}">
                <a16:creationId xmlns:a16="http://schemas.microsoft.com/office/drawing/2014/main" id="{FDC58B95-FEED-054A-9506-4DCEB6D208BA}"/>
              </a:ext>
            </a:extLst>
          </p:cNvPr>
          <p:cNvSpPr>
            <a:spLocks noGrp="1"/>
          </p:cNvSpPr>
          <p:nvPr>
            <p:ph type="body" sz="half" idx="13" hasCustomPrompt="1"/>
          </p:nvPr>
        </p:nvSpPr>
        <p:spPr>
          <a:xfrm>
            <a:off x="474481" y="483297"/>
            <a:ext cx="9377090" cy="1647991"/>
          </a:xfrm>
          <a:prstGeom prst="rect">
            <a:avLst/>
          </a:prstGeom>
        </p:spPr>
        <p:txBody>
          <a:bodyPr anchor="t">
            <a:noAutofit/>
          </a:bodyPr>
          <a:lstStyle>
            <a:lvl1pPr marL="0" indent="0">
              <a:spcBef>
                <a:spcPts val="0"/>
              </a:spcBef>
              <a:buSzTx/>
              <a:buFontTx/>
              <a:buNone/>
              <a:defRPr sz="8000" b="0" i="0" u="sng" baseline="0">
                <a:solidFill>
                  <a:schemeClr val="bg1"/>
                </a:solidFill>
                <a:latin typeface="Arial" panose="020B0604020202020204" pitchFamily="34" charset="0"/>
                <a:ea typeface="Beatrice" pitchFamily="2" charset="77"/>
                <a:cs typeface="Arial" panose="020B0604020202020204" pitchFamily="34" charset="0"/>
              </a:defRPr>
            </a:lvl1pPr>
          </a:lstStyle>
          <a:p>
            <a:pPr lvl="0"/>
            <a:r>
              <a:rPr lang="en-US"/>
              <a:t>Title Text</a:t>
            </a:r>
          </a:p>
        </p:txBody>
      </p:sp>
      <p:pic>
        <p:nvPicPr>
          <p:cNvPr id="4" name="Picture 3" descr="A close up of a sign&#10;&#10;Description automatically generated">
            <a:extLst>
              <a:ext uri="{FF2B5EF4-FFF2-40B4-BE49-F238E27FC236}">
                <a16:creationId xmlns:a16="http://schemas.microsoft.com/office/drawing/2014/main" id="{4E8554C9-2230-F241-8BC0-4555DBE33F9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56035" y="6254184"/>
            <a:ext cx="2679930" cy="196093"/>
          </a:xfrm>
          <a:prstGeom prst="rect">
            <a:avLst/>
          </a:prstGeom>
        </p:spPr>
      </p:pic>
    </p:spTree>
    <p:extLst>
      <p:ext uri="{BB962C8B-B14F-4D97-AF65-F5344CB8AC3E}">
        <p14:creationId xmlns:p14="http://schemas.microsoft.com/office/powerpoint/2010/main" val="613387199"/>
      </p:ext>
    </p:extLst>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ver - 3">
    <p:bg>
      <p:bgPr>
        <a:solidFill>
          <a:srgbClr val="FED924"/>
        </a:solidFill>
        <a:effectLst/>
      </p:bgPr>
    </p:bg>
    <p:spTree>
      <p:nvGrpSpPr>
        <p:cNvPr id="1" name=""/>
        <p:cNvGrpSpPr/>
        <p:nvPr/>
      </p:nvGrpSpPr>
      <p:grpSpPr>
        <a:xfrm>
          <a:off x="0" y="0"/>
          <a:ext cx="0" cy="0"/>
          <a:chOff x="0" y="0"/>
          <a:chExt cx="0" cy="0"/>
        </a:xfrm>
      </p:grpSpPr>
      <p:sp>
        <p:nvSpPr>
          <p:cNvPr id="10" name="Shape 14">
            <a:extLst>
              <a:ext uri="{FF2B5EF4-FFF2-40B4-BE49-F238E27FC236}">
                <a16:creationId xmlns:a16="http://schemas.microsoft.com/office/drawing/2014/main" id="{EDC1BF96-3723-4846-923B-81AC99AAF43B}"/>
              </a:ext>
            </a:extLst>
          </p:cNvPr>
          <p:cNvSpPr>
            <a:spLocks noGrp="1"/>
          </p:cNvSpPr>
          <p:nvPr>
            <p:ph type="body" sz="half" idx="13" hasCustomPrompt="1"/>
          </p:nvPr>
        </p:nvSpPr>
        <p:spPr>
          <a:xfrm>
            <a:off x="474481" y="483297"/>
            <a:ext cx="9377090" cy="1647991"/>
          </a:xfrm>
          <a:prstGeom prst="rect">
            <a:avLst/>
          </a:prstGeom>
        </p:spPr>
        <p:txBody>
          <a:bodyPr anchor="t">
            <a:noAutofit/>
          </a:bodyPr>
          <a:lstStyle>
            <a:lvl1pPr marL="0" indent="0">
              <a:spcBef>
                <a:spcPts val="0"/>
              </a:spcBef>
              <a:buSzTx/>
              <a:buFontTx/>
              <a:buNone/>
              <a:defRPr sz="8000" b="0" i="0" u="sng" baseline="0">
                <a:solidFill>
                  <a:schemeClr val="bg1"/>
                </a:solidFill>
                <a:latin typeface="Beatrice" pitchFamily="2" charset="77"/>
                <a:ea typeface="Beatrice" pitchFamily="2" charset="77"/>
              </a:defRPr>
            </a:lvl1pPr>
          </a:lstStyle>
          <a:p>
            <a:pPr lvl="0"/>
            <a:r>
              <a:rPr lang="en-US"/>
              <a:t>Title Text</a:t>
            </a:r>
          </a:p>
        </p:txBody>
      </p:sp>
      <p:pic>
        <p:nvPicPr>
          <p:cNvPr id="12" name="Picture 11" descr="A close up of a sign&#10;&#10;Description automatically generated">
            <a:extLst>
              <a:ext uri="{FF2B5EF4-FFF2-40B4-BE49-F238E27FC236}">
                <a16:creationId xmlns:a16="http://schemas.microsoft.com/office/drawing/2014/main" id="{6FC5938F-F097-A046-AB9E-91F4F9AEAEA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56035" y="6254184"/>
            <a:ext cx="2679930" cy="196093"/>
          </a:xfrm>
          <a:prstGeom prst="rect">
            <a:avLst/>
          </a:prstGeom>
        </p:spPr>
      </p:pic>
    </p:spTree>
    <p:extLst>
      <p:ext uri="{BB962C8B-B14F-4D97-AF65-F5344CB8AC3E}">
        <p14:creationId xmlns:p14="http://schemas.microsoft.com/office/powerpoint/2010/main" val="3739763329"/>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ver - 4">
    <p:bg>
      <p:bgPr>
        <a:solidFill>
          <a:srgbClr val="F3A0BC"/>
        </a:solidFill>
        <a:effectLst/>
      </p:bgPr>
    </p:bg>
    <p:spTree>
      <p:nvGrpSpPr>
        <p:cNvPr id="1" name=""/>
        <p:cNvGrpSpPr/>
        <p:nvPr/>
      </p:nvGrpSpPr>
      <p:grpSpPr>
        <a:xfrm>
          <a:off x="0" y="0"/>
          <a:ext cx="0" cy="0"/>
          <a:chOff x="0" y="0"/>
          <a:chExt cx="0" cy="0"/>
        </a:xfrm>
      </p:grpSpPr>
      <p:sp>
        <p:nvSpPr>
          <p:cNvPr id="8" name="Shape 14">
            <a:extLst>
              <a:ext uri="{FF2B5EF4-FFF2-40B4-BE49-F238E27FC236}">
                <a16:creationId xmlns:a16="http://schemas.microsoft.com/office/drawing/2014/main" id="{FDC58B95-FEED-054A-9506-4DCEB6D208BA}"/>
              </a:ext>
            </a:extLst>
          </p:cNvPr>
          <p:cNvSpPr>
            <a:spLocks noGrp="1"/>
          </p:cNvSpPr>
          <p:nvPr>
            <p:ph type="body" sz="half" idx="13" hasCustomPrompt="1"/>
          </p:nvPr>
        </p:nvSpPr>
        <p:spPr>
          <a:xfrm>
            <a:off x="474481" y="483297"/>
            <a:ext cx="9377090" cy="1647991"/>
          </a:xfrm>
          <a:prstGeom prst="rect">
            <a:avLst/>
          </a:prstGeom>
        </p:spPr>
        <p:txBody>
          <a:bodyPr anchor="t">
            <a:noAutofit/>
          </a:bodyPr>
          <a:lstStyle>
            <a:lvl1pPr marL="0" indent="0">
              <a:spcBef>
                <a:spcPts val="0"/>
              </a:spcBef>
              <a:buSzTx/>
              <a:buFontTx/>
              <a:buNone/>
              <a:defRPr sz="8000" b="0" i="0" u="sng" baseline="0">
                <a:solidFill>
                  <a:schemeClr val="bg1"/>
                </a:solidFill>
                <a:latin typeface="Beatrice" pitchFamily="2" charset="77"/>
                <a:ea typeface="Beatrice" pitchFamily="2" charset="77"/>
              </a:defRPr>
            </a:lvl1pPr>
          </a:lstStyle>
          <a:p>
            <a:pPr lvl="0"/>
            <a:r>
              <a:rPr lang="en-US"/>
              <a:t>Title Text</a:t>
            </a:r>
          </a:p>
        </p:txBody>
      </p:sp>
      <p:pic>
        <p:nvPicPr>
          <p:cNvPr id="4" name="Picture 3" descr="A close up of a sign&#10;&#10;Description automatically generated">
            <a:extLst>
              <a:ext uri="{FF2B5EF4-FFF2-40B4-BE49-F238E27FC236}">
                <a16:creationId xmlns:a16="http://schemas.microsoft.com/office/drawing/2014/main" id="{4E8554C9-2230-F241-8BC0-4555DBE33F9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56035" y="6254184"/>
            <a:ext cx="2679930" cy="196093"/>
          </a:xfrm>
          <a:prstGeom prst="rect">
            <a:avLst/>
          </a:prstGeom>
        </p:spPr>
      </p:pic>
    </p:spTree>
    <p:extLst>
      <p:ext uri="{BB962C8B-B14F-4D97-AF65-F5344CB8AC3E}">
        <p14:creationId xmlns:p14="http://schemas.microsoft.com/office/powerpoint/2010/main" val="594331082"/>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xt - Large Copy">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6DEF00D-A8F5-8C4E-A2AC-C8DEB01F8B1C}"/>
              </a:ext>
            </a:extLst>
          </p:cNvPr>
          <p:cNvSpPr>
            <a:spLocks noGrp="1"/>
          </p:cNvSpPr>
          <p:nvPr>
            <p:ph type="title"/>
          </p:nvPr>
        </p:nvSpPr>
        <p:spPr>
          <a:xfrm>
            <a:off x="444500" y="475789"/>
            <a:ext cx="10019014" cy="964242"/>
          </a:xfrm>
          <a:prstGeom prst="rect">
            <a:avLst/>
          </a:prstGeom>
        </p:spPr>
        <p:txBody>
          <a:bodyPr>
            <a:normAutofit/>
          </a:bodyPr>
          <a:lstStyle>
            <a:lvl1pPr>
              <a:defRPr sz="3600" b="0" i="0" u="sng">
                <a:solidFill>
                  <a:schemeClr val="bg1"/>
                </a:solidFill>
                <a:latin typeface="Beatrice" pitchFamily="2" charset="77"/>
                <a:ea typeface="Beatrice" pitchFamily="2" charset="77"/>
              </a:defRPr>
            </a:lvl1pPr>
          </a:lstStyle>
          <a:p>
            <a:r>
              <a:rPr lang="en-US"/>
              <a:t>Click to edit Master title style</a:t>
            </a:r>
          </a:p>
        </p:txBody>
      </p:sp>
      <p:sp>
        <p:nvSpPr>
          <p:cNvPr id="8" name="Shape 5">
            <a:extLst>
              <a:ext uri="{FF2B5EF4-FFF2-40B4-BE49-F238E27FC236}">
                <a16:creationId xmlns:a16="http://schemas.microsoft.com/office/drawing/2014/main" id="{BEE27422-D325-B146-B834-75BC138A711E}"/>
              </a:ext>
            </a:extLst>
          </p:cNvPr>
          <p:cNvSpPr>
            <a:spLocks noGrp="1"/>
          </p:cNvSpPr>
          <p:nvPr>
            <p:ph idx="1" hasCustomPrompt="1"/>
          </p:nvPr>
        </p:nvSpPr>
        <p:spPr>
          <a:xfrm>
            <a:off x="444500" y="1440031"/>
            <a:ext cx="10019014" cy="434617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t">
            <a:normAutofit/>
          </a:bodyPr>
          <a:lstStyle>
            <a:lvl1pPr marL="0" indent="0">
              <a:buNone/>
              <a:defRPr sz="3600" b="0" i="0">
                <a:solidFill>
                  <a:schemeClr val="bg1"/>
                </a:solidFill>
                <a:latin typeface="Beatrice" pitchFamily="2" charset="77"/>
                <a:ea typeface="Beatrice" pitchFamily="2" charset="77"/>
              </a:defRPr>
            </a:lvl1pPr>
            <a:lvl2pPr marL="457200" indent="0">
              <a:buNone/>
              <a:defRPr>
                <a:solidFill>
                  <a:schemeClr val="bg1">
                    <a:lumMod val="50000"/>
                    <a:lumOff val="50000"/>
                  </a:schemeClr>
                </a:solidFill>
              </a:defRPr>
            </a:lvl2pPr>
            <a:lvl3pPr marL="914400" indent="0">
              <a:buNone/>
              <a:defRPr>
                <a:solidFill>
                  <a:schemeClr val="bg1">
                    <a:lumMod val="50000"/>
                    <a:lumOff val="50000"/>
                  </a:schemeClr>
                </a:solidFill>
              </a:defRPr>
            </a:lvl3pPr>
            <a:lvl4pPr marL="1371600" indent="0">
              <a:buNone/>
              <a:defRPr>
                <a:solidFill>
                  <a:schemeClr val="bg1">
                    <a:lumMod val="50000"/>
                    <a:lumOff val="50000"/>
                  </a:schemeClr>
                </a:solidFill>
              </a:defRPr>
            </a:lvl4pPr>
            <a:lvl5pPr marL="1828800" indent="0">
              <a:buNone/>
              <a:defRPr>
                <a:solidFill>
                  <a:schemeClr val="bg1">
                    <a:lumMod val="50000"/>
                    <a:lumOff val="50000"/>
                  </a:schemeClr>
                </a:solidFill>
              </a:defRPr>
            </a:lvl5pPr>
          </a:lstStyle>
          <a:p>
            <a:pPr lvl="0"/>
            <a:r>
              <a:rPr lang="en-US"/>
              <a:t>Insert Large Body Copy</a:t>
            </a:r>
          </a:p>
        </p:txBody>
      </p:sp>
      <p:pic>
        <p:nvPicPr>
          <p:cNvPr id="5" name="Picture 4" descr="A close up of a sign&#10;&#10;Description automatically generated">
            <a:extLst>
              <a:ext uri="{FF2B5EF4-FFF2-40B4-BE49-F238E27FC236}">
                <a16:creationId xmlns:a16="http://schemas.microsoft.com/office/drawing/2014/main" id="{542F001E-112C-B349-A93C-C64E83D5F9E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56035" y="6254184"/>
            <a:ext cx="2679930" cy="196093"/>
          </a:xfrm>
          <a:prstGeom prst="rect">
            <a:avLst/>
          </a:prstGeom>
        </p:spPr>
      </p:pic>
    </p:spTree>
    <p:extLst>
      <p:ext uri="{BB962C8B-B14F-4D97-AF65-F5344CB8AC3E}">
        <p14:creationId xmlns:p14="http://schemas.microsoft.com/office/powerpoint/2010/main" val="3745973078"/>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xt - 1 Column">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4BD81E7-3095-0B4E-B7A3-1C2DA136B021}"/>
              </a:ext>
            </a:extLst>
          </p:cNvPr>
          <p:cNvSpPr>
            <a:spLocks noGrp="1"/>
          </p:cNvSpPr>
          <p:nvPr>
            <p:ph type="title"/>
          </p:nvPr>
        </p:nvSpPr>
        <p:spPr>
          <a:xfrm>
            <a:off x="444500" y="475789"/>
            <a:ext cx="10019014" cy="942167"/>
          </a:xfrm>
          <a:prstGeom prst="rect">
            <a:avLst/>
          </a:prstGeom>
        </p:spPr>
        <p:txBody>
          <a:bodyPr>
            <a:normAutofit/>
          </a:bodyPr>
          <a:lstStyle>
            <a:lvl1pPr>
              <a:defRPr sz="3600" b="0" i="0" u="sng">
                <a:solidFill>
                  <a:schemeClr val="bg1"/>
                </a:solidFill>
                <a:latin typeface="Beatrice" pitchFamily="2" charset="77"/>
                <a:ea typeface="Beatrice" pitchFamily="2" charset="77"/>
              </a:defRPr>
            </a:lvl1pPr>
          </a:lstStyle>
          <a:p>
            <a:r>
              <a:rPr lang="en-US"/>
              <a:t>Click to edit Master title style</a:t>
            </a:r>
          </a:p>
        </p:txBody>
      </p:sp>
      <p:sp>
        <p:nvSpPr>
          <p:cNvPr id="10" name="Shape 5">
            <a:extLst>
              <a:ext uri="{FF2B5EF4-FFF2-40B4-BE49-F238E27FC236}">
                <a16:creationId xmlns:a16="http://schemas.microsoft.com/office/drawing/2014/main" id="{E688A5AD-2FD9-3B4A-B5FD-CF50165B7BC4}"/>
              </a:ext>
            </a:extLst>
          </p:cNvPr>
          <p:cNvSpPr>
            <a:spLocks noGrp="1"/>
          </p:cNvSpPr>
          <p:nvPr>
            <p:ph idx="1" hasCustomPrompt="1"/>
          </p:nvPr>
        </p:nvSpPr>
        <p:spPr>
          <a:xfrm>
            <a:off x="444500" y="1440031"/>
            <a:ext cx="10019014" cy="434617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t">
            <a:normAutofit/>
          </a:bodyPr>
          <a:lstStyle>
            <a:lvl1pPr marL="0" indent="0">
              <a:buNone/>
              <a:defRPr sz="2000" b="0" i="0">
                <a:solidFill>
                  <a:schemeClr val="bg1"/>
                </a:solidFill>
                <a:latin typeface="Beatrice" pitchFamily="2" charset="77"/>
                <a:ea typeface="Beatrice" pitchFamily="2" charset="77"/>
              </a:defRPr>
            </a:lvl1pPr>
            <a:lvl2pPr marL="457200" indent="0">
              <a:buNone/>
              <a:defRPr>
                <a:solidFill>
                  <a:schemeClr val="bg1">
                    <a:lumMod val="50000"/>
                    <a:lumOff val="50000"/>
                  </a:schemeClr>
                </a:solidFill>
              </a:defRPr>
            </a:lvl2pPr>
            <a:lvl3pPr marL="914400" indent="0">
              <a:buNone/>
              <a:defRPr>
                <a:solidFill>
                  <a:schemeClr val="bg1">
                    <a:lumMod val="50000"/>
                    <a:lumOff val="50000"/>
                  </a:schemeClr>
                </a:solidFill>
              </a:defRPr>
            </a:lvl3pPr>
            <a:lvl4pPr marL="1371600" indent="0">
              <a:buNone/>
              <a:defRPr>
                <a:solidFill>
                  <a:schemeClr val="bg1">
                    <a:lumMod val="50000"/>
                    <a:lumOff val="50000"/>
                  </a:schemeClr>
                </a:solidFill>
              </a:defRPr>
            </a:lvl4pPr>
            <a:lvl5pPr marL="1828800" indent="0">
              <a:buNone/>
              <a:defRPr>
                <a:solidFill>
                  <a:schemeClr val="bg1">
                    <a:lumMod val="50000"/>
                    <a:lumOff val="50000"/>
                  </a:schemeClr>
                </a:solidFill>
              </a:defRPr>
            </a:lvl5pPr>
          </a:lstStyle>
          <a:p>
            <a:pPr lvl="0"/>
            <a:r>
              <a:rPr lang="en-US"/>
              <a:t>Insert Body Copy</a:t>
            </a:r>
          </a:p>
        </p:txBody>
      </p:sp>
      <p:pic>
        <p:nvPicPr>
          <p:cNvPr id="5" name="Picture 4" descr="A close up of a sign&#10;&#10;Description automatically generated">
            <a:extLst>
              <a:ext uri="{FF2B5EF4-FFF2-40B4-BE49-F238E27FC236}">
                <a16:creationId xmlns:a16="http://schemas.microsoft.com/office/drawing/2014/main" id="{FBD4E41F-9B21-3B40-85D2-F3C2E4D1E17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56035" y="6254184"/>
            <a:ext cx="2679930" cy="196093"/>
          </a:xfrm>
          <a:prstGeom prst="rect">
            <a:avLst/>
          </a:prstGeom>
        </p:spPr>
      </p:pic>
    </p:spTree>
    <p:extLst>
      <p:ext uri="{BB962C8B-B14F-4D97-AF65-F5344CB8AC3E}">
        <p14:creationId xmlns:p14="http://schemas.microsoft.com/office/powerpoint/2010/main" val="410992276"/>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 2 Colum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67897CF-52DF-6D4A-A2F1-4B0DEA255CEE}"/>
              </a:ext>
            </a:extLst>
          </p:cNvPr>
          <p:cNvSpPr>
            <a:spLocks noGrp="1"/>
          </p:cNvSpPr>
          <p:nvPr>
            <p:ph type="title"/>
          </p:nvPr>
        </p:nvSpPr>
        <p:spPr>
          <a:xfrm>
            <a:off x="444499" y="475789"/>
            <a:ext cx="11196515" cy="942167"/>
          </a:xfrm>
          <a:prstGeom prst="rect">
            <a:avLst/>
          </a:prstGeom>
        </p:spPr>
        <p:txBody>
          <a:bodyPr>
            <a:normAutofit/>
          </a:bodyPr>
          <a:lstStyle>
            <a:lvl1pPr>
              <a:defRPr sz="3600" b="0" i="0" u="sng">
                <a:solidFill>
                  <a:schemeClr val="bg1"/>
                </a:solidFill>
                <a:latin typeface="Beatrice" pitchFamily="2" charset="77"/>
                <a:ea typeface="Beatrice" pitchFamily="2" charset="77"/>
              </a:defRPr>
            </a:lvl1pPr>
          </a:lstStyle>
          <a:p>
            <a:r>
              <a:rPr lang="en-US"/>
              <a:t>Click to edit Master title style</a:t>
            </a:r>
          </a:p>
        </p:txBody>
      </p:sp>
      <p:sp>
        <p:nvSpPr>
          <p:cNvPr id="8" name="Shape 5">
            <a:extLst>
              <a:ext uri="{FF2B5EF4-FFF2-40B4-BE49-F238E27FC236}">
                <a16:creationId xmlns:a16="http://schemas.microsoft.com/office/drawing/2014/main" id="{8DC90F39-67C1-7C41-8A19-391925A4EC1A}"/>
              </a:ext>
            </a:extLst>
          </p:cNvPr>
          <p:cNvSpPr>
            <a:spLocks noGrp="1"/>
          </p:cNvSpPr>
          <p:nvPr>
            <p:ph idx="1" hasCustomPrompt="1"/>
          </p:nvPr>
        </p:nvSpPr>
        <p:spPr>
          <a:xfrm>
            <a:off x="444501" y="1440031"/>
            <a:ext cx="5358422" cy="434617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t">
            <a:normAutofit/>
          </a:bodyPr>
          <a:lstStyle>
            <a:lvl1pPr marL="0" indent="0">
              <a:buNone/>
              <a:defRPr sz="2000" b="0" i="0">
                <a:solidFill>
                  <a:schemeClr val="bg1"/>
                </a:solidFill>
                <a:latin typeface="Beatrice" pitchFamily="2" charset="77"/>
                <a:ea typeface="Beatrice" pitchFamily="2" charset="77"/>
              </a:defRPr>
            </a:lvl1pPr>
            <a:lvl2pPr marL="457200" indent="0">
              <a:buNone/>
              <a:defRPr>
                <a:solidFill>
                  <a:schemeClr val="bg1">
                    <a:lumMod val="50000"/>
                    <a:lumOff val="50000"/>
                  </a:schemeClr>
                </a:solidFill>
              </a:defRPr>
            </a:lvl2pPr>
            <a:lvl3pPr marL="914400" indent="0">
              <a:buNone/>
              <a:defRPr>
                <a:solidFill>
                  <a:schemeClr val="bg1">
                    <a:lumMod val="50000"/>
                    <a:lumOff val="50000"/>
                  </a:schemeClr>
                </a:solidFill>
              </a:defRPr>
            </a:lvl3pPr>
            <a:lvl4pPr marL="1371600" indent="0">
              <a:buNone/>
              <a:defRPr>
                <a:solidFill>
                  <a:schemeClr val="bg1">
                    <a:lumMod val="50000"/>
                    <a:lumOff val="50000"/>
                  </a:schemeClr>
                </a:solidFill>
              </a:defRPr>
            </a:lvl4pPr>
            <a:lvl5pPr marL="1828800" indent="0">
              <a:buNone/>
              <a:defRPr>
                <a:solidFill>
                  <a:schemeClr val="bg1">
                    <a:lumMod val="50000"/>
                    <a:lumOff val="50000"/>
                  </a:schemeClr>
                </a:solidFill>
              </a:defRPr>
            </a:lvl5pPr>
          </a:lstStyle>
          <a:p>
            <a:pPr lvl="0"/>
            <a:r>
              <a:rPr lang="en-US"/>
              <a:t>Insert Body Copy</a:t>
            </a:r>
          </a:p>
        </p:txBody>
      </p:sp>
      <p:sp>
        <p:nvSpPr>
          <p:cNvPr id="10" name="Shape 5">
            <a:extLst>
              <a:ext uri="{FF2B5EF4-FFF2-40B4-BE49-F238E27FC236}">
                <a16:creationId xmlns:a16="http://schemas.microsoft.com/office/drawing/2014/main" id="{8A3CBFF6-18BB-6D4E-9883-D2541FFF25C6}"/>
              </a:ext>
            </a:extLst>
          </p:cNvPr>
          <p:cNvSpPr>
            <a:spLocks noGrp="1"/>
          </p:cNvSpPr>
          <p:nvPr>
            <p:ph idx="11" hasCustomPrompt="1"/>
          </p:nvPr>
        </p:nvSpPr>
        <p:spPr>
          <a:xfrm>
            <a:off x="6282592" y="1455539"/>
            <a:ext cx="5358422" cy="434617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t">
            <a:normAutofit/>
          </a:bodyPr>
          <a:lstStyle>
            <a:lvl1pPr marL="0" indent="0">
              <a:buNone/>
              <a:defRPr sz="2000" b="0" i="0">
                <a:solidFill>
                  <a:schemeClr val="bg1"/>
                </a:solidFill>
                <a:latin typeface="Beatrice" pitchFamily="2" charset="77"/>
                <a:ea typeface="Beatrice" pitchFamily="2" charset="77"/>
              </a:defRPr>
            </a:lvl1pPr>
            <a:lvl2pPr marL="457200" indent="0">
              <a:buNone/>
              <a:defRPr>
                <a:solidFill>
                  <a:schemeClr val="bg1">
                    <a:lumMod val="50000"/>
                    <a:lumOff val="50000"/>
                  </a:schemeClr>
                </a:solidFill>
              </a:defRPr>
            </a:lvl2pPr>
            <a:lvl3pPr marL="914400" indent="0">
              <a:buNone/>
              <a:defRPr>
                <a:solidFill>
                  <a:schemeClr val="bg1">
                    <a:lumMod val="50000"/>
                    <a:lumOff val="50000"/>
                  </a:schemeClr>
                </a:solidFill>
              </a:defRPr>
            </a:lvl3pPr>
            <a:lvl4pPr marL="1371600" indent="0">
              <a:buNone/>
              <a:defRPr>
                <a:solidFill>
                  <a:schemeClr val="bg1">
                    <a:lumMod val="50000"/>
                    <a:lumOff val="50000"/>
                  </a:schemeClr>
                </a:solidFill>
              </a:defRPr>
            </a:lvl4pPr>
            <a:lvl5pPr marL="1828800" indent="0">
              <a:buNone/>
              <a:defRPr>
                <a:solidFill>
                  <a:schemeClr val="bg1">
                    <a:lumMod val="50000"/>
                    <a:lumOff val="50000"/>
                  </a:schemeClr>
                </a:solidFill>
              </a:defRPr>
            </a:lvl5pPr>
          </a:lstStyle>
          <a:p>
            <a:pPr lvl="0"/>
            <a:r>
              <a:rPr lang="en-US"/>
              <a:t>Insert Body Copy</a:t>
            </a:r>
          </a:p>
        </p:txBody>
      </p:sp>
      <p:pic>
        <p:nvPicPr>
          <p:cNvPr id="6" name="Picture 5" descr="A close up of a sign&#10;&#10;Description automatically generated">
            <a:extLst>
              <a:ext uri="{FF2B5EF4-FFF2-40B4-BE49-F238E27FC236}">
                <a16:creationId xmlns:a16="http://schemas.microsoft.com/office/drawing/2014/main" id="{3C7D247A-B8A2-CE49-A0C5-83303980DB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56035" y="6254184"/>
            <a:ext cx="2679930" cy="196093"/>
          </a:xfrm>
          <a:prstGeom prst="rect">
            <a:avLst/>
          </a:prstGeom>
        </p:spPr>
      </p:pic>
    </p:spTree>
    <p:extLst>
      <p:ext uri="{BB962C8B-B14F-4D97-AF65-F5344CB8AC3E}">
        <p14:creationId xmlns:p14="http://schemas.microsoft.com/office/powerpoint/2010/main" val="1325234080"/>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3C7780A-C26E-AE4B-A17E-6E619438D353}"/>
              </a:ext>
            </a:extLst>
          </p:cNvPr>
          <p:cNvSpPr>
            <a:spLocks noGrp="1"/>
          </p:cNvSpPr>
          <p:nvPr>
            <p:ph type="title" hasCustomPrompt="1"/>
          </p:nvPr>
        </p:nvSpPr>
        <p:spPr>
          <a:xfrm>
            <a:off x="444500" y="475789"/>
            <a:ext cx="5358422" cy="942167"/>
          </a:xfrm>
          <a:prstGeom prst="rect">
            <a:avLst/>
          </a:prstGeom>
        </p:spPr>
        <p:txBody>
          <a:bodyPr>
            <a:normAutofit/>
          </a:bodyPr>
          <a:lstStyle>
            <a:lvl1pPr>
              <a:defRPr sz="3600" b="0" i="0" u="sng">
                <a:solidFill>
                  <a:schemeClr val="bg1"/>
                </a:solidFill>
                <a:latin typeface="Beatrice" pitchFamily="2" charset="77"/>
                <a:ea typeface="Beatrice" pitchFamily="2" charset="77"/>
              </a:defRPr>
            </a:lvl1pPr>
          </a:lstStyle>
          <a:p>
            <a:r>
              <a:rPr lang="en-US"/>
              <a:t>Click to edit title style</a:t>
            </a:r>
          </a:p>
        </p:txBody>
      </p:sp>
      <p:sp>
        <p:nvSpPr>
          <p:cNvPr id="11" name="Shape 5">
            <a:extLst>
              <a:ext uri="{FF2B5EF4-FFF2-40B4-BE49-F238E27FC236}">
                <a16:creationId xmlns:a16="http://schemas.microsoft.com/office/drawing/2014/main" id="{F912DD98-4035-FA4D-8E11-33F0C2121446}"/>
              </a:ext>
            </a:extLst>
          </p:cNvPr>
          <p:cNvSpPr>
            <a:spLocks noGrp="1"/>
          </p:cNvSpPr>
          <p:nvPr>
            <p:ph idx="1" hasCustomPrompt="1"/>
          </p:nvPr>
        </p:nvSpPr>
        <p:spPr>
          <a:xfrm>
            <a:off x="444501" y="1440031"/>
            <a:ext cx="5358422" cy="434617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t">
            <a:normAutofit/>
          </a:bodyPr>
          <a:lstStyle>
            <a:lvl1pPr marL="0" indent="0">
              <a:buNone/>
              <a:defRPr sz="2000" b="0" i="0">
                <a:solidFill>
                  <a:schemeClr val="bg1"/>
                </a:solidFill>
                <a:latin typeface="Beatrice" pitchFamily="2" charset="77"/>
                <a:ea typeface="Beatrice" pitchFamily="2" charset="77"/>
              </a:defRPr>
            </a:lvl1pPr>
            <a:lvl2pPr marL="457200" indent="0">
              <a:buNone/>
              <a:defRPr>
                <a:solidFill>
                  <a:schemeClr val="bg1">
                    <a:lumMod val="50000"/>
                    <a:lumOff val="50000"/>
                  </a:schemeClr>
                </a:solidFill>
              </a:defRPr>
            </a:lvl2pPr>
            <a:lvl3pPr marL="914400" indent="0">
              <a:buNone/>
              <a:defRPr>
                <a:solidFill>
                  <a:schemeClr val="bg1">
                    <a:lumMod val="50000"/>
                    <a:lumOff val="50000"/>
                  </a:schemeClr>
                </a:solidFill>
              </a:defRPr>
            </a:lvl3pPr>
            <a:lvl4pPr marL="1371600" indent="0">
              <a:buNone/>
              <a:defRPr>
                <a:solidFill>
                  <a:schemeClr val="bg1">
                    <a:lumMod val="50000"/>
                    <a:lumOff val="50000"/>
                  </a:schemeClr>
                </a:solidFill>
              </a:defRPr>
            </a:lvl4pPr>
            <a:lvl5pPr marL="1828800" indent="0">
              <a:buNone/>
              <a:defRPr>
                <a:solidFill>
                  <a:schemeClr val="bg1">
                    <a:lumMod val="50000"/>
                    <a:lumOff val="50000"/>
                  </a:schemeClr>
                </a:solidFill>
              </a:defRPr>
            </a:lvl5pPr>
          </a:lstStyle>
          <a:p>
            <a:pPr lvl="0"/>
            <a:r>
              <a:rPr lang="en-US"/>
              <a:t>Insert Body Copy</a:t>
            </a:r>
          </a:p>
        </p:txBody>
      </p:sp>
      <p:sp>
        <p:nvSpPr>
          <p:cNvPr id="13" name="Picture Placeholder 3">
            <a:extLst>
              <a:ext uri="{FF2B5EF4-FFF2-40B4-BE49-F238E27FC236}">
                <a16:creationId xmlns:a16="http://schemas.microsoft.com/office/drawing/2014/main" id="{D913744C-407B-CB4B-A834-F513C87486EF}"/>
              </a:ext>
            </a:extLst>
          </p:cNvPr>
          <p:cNvSpPr>
            <a:spLocks noGrp="1"/>
          </p:cNvSpPr>
          <p:nvPr>
            <p:ph type="pic" sz="quarter" idx="12" hasCustomPrompt="1"/>
          </p:nvPr>
        </p:nvSpPr>
        <p:spPr>
          <a:xfrm>
            <a:off x="6282590" y="475789"/>
            <a:ext cx="5358423" cy="5344215"/>
          </a:xfrm>
          <a:prstGeom prst="rect">
            <a:avLst/>
          </a:prstGeom>
          <a:solidFill>
            <a:schemeClr val="tx1">
              <a:lumMod val="85000"/>
            </a:schemeClr>
          </a:solidFill>
        </p:spPr>
        <p:txBody>
          <a:bodyPr anchor="ctr"/>
          <a:lstStyle>
            <a:lvl1pPr marL="0" indent="0" algn="l">
              <a:buFontTx/>
              <a:buNone/>
              <a:defRPr sz="2000" b="0" i="0">
                <a:solidFill>
                  <a:schemeClr val="bg1"/>
                </a:solidFill>
                <a:latin typeface="Beatrice" pitchFamily="2" charset="77"/>
                <a:ea typeface="Beatrice" pitchFamily="2" charset="77"/>
              </a:defRPr>
            </a:lvl1pPr>
            <a:lvl2pPr marL="723900" indent="0">
              <a:buNone/>
              <a:defRPr/>
            </a:lvl2pPr>
          </a:lstStyle>
          <a:p>
            <a:pPr marL="228600" marR="0" lvl="0" indent="-228600" algn="ctr" defTabSz="914400" rtl="0" eaLnBrk="1" latinLnBrk="0" hangingPunct="1">
              <a:lnSpc>
                <a:spcPct val="90000"/>
              </a:lnSpc>
              <a:spcBef>
                <a:spcPts val="1000"/>
              </a:spcBef>
              <a:spcAft>
                <a:spcPts val="0"/>
              </a:spcAft>
              <a:buClrTx/>
              <a:buSzPct val="100000"/>
              <a:buFont typeface="Helvetica"/>
              <a:buChar char="–"/>
              <a:tabLst/>
            </a:pPr>
            <a:r>
              <a:rPr lang="en-GB"/>
              <a:t>Insert Picture</a:t>
            </a:r>
          </a:p>
        </p:txBody>
      </p:sp>
      <p:pic>
        <p:nvPicPr>
          <p:cNvPr id="6" name="Picture 5" descr="A close up of a sign&#10;&#10;Description automatically generated">
            <a:extLst>
              <a:ext uri="{FF2B5EF4-FFF2-40B4-BE49-F238E27FC236}">
                <a16:creationId xmlns:a16="http://schemas.microsoft.com/office/drawing/2014/main" id="{AA6847EA-99CB-1048-9C99-870B39C0418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56035" y="6254184"/>
            <a:ext cx="2679930" cy="196093"/>
          </a:xfrm>
          <a:prstGeom prst="rect">
            <a:avLst/>
          </a:prstGeom>
        </p:spPr>
      </p:pic>
    </p:spTree>
    <p:extLst>
      <p:ext uri="{BB962C8B-B14F-4D97-AF65-F5344CB8AC3E}">
        <p14:creationId xmlns:p14="http://schemas.microsoft.com/office/powerpoint/2010/main" val="36029469"/>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ullet Point - 1 Column">
    <p:spTree>
      <p:nvGrpSpPr>
        <p:cNvPr id="1" name=""/>
        <p:cNvGrpSpPr/>
        <p:nvPr/>
      </p:nvGrpSpPr>
      <p:grpSpPr>
        <a:xfrm>
          <a:off x="0" y="0"/>
          <a:ext cx="0" cy="0"/>
          <a:chOff x="0" y="0"/>
          <a:chExt cx="0" cy="0"/>
        </a:xfrm>
      </p:grpSpPr>
      <p:sp>
        <p:nvSpPr>
          <p:cNvPr id="6" name="Content Placeholder 1">
            <a:extLst>
              <a:ext uri="{FF2B5EF4-FFF2-40B4-BE49-F238E27FC236}">
                <a16:creationId xmlns:a16="http://schemas.microsoft.com/office/drawing/2014/main" id="{318260EA-9E2B-864F-9BE9-623AC50F8971}"/>
              </a:ext>
            </a:extLst>
          </p:cNvPr>
          <p:cNvSpPr>
            <a:spLocks noGrp="1"/>
          </p:cNvSpPr>
          <p:nvPr>
            <p:ph idx="12" hasCustomPrompt="1"/>
          </p:nvPr>
        </p:nvSpPr>
        <p:spPr>
          <a:xfrm>
            <a:off x="444500" y="1440031"/>
            <a:ext cx="10019014" cy="4346171"/>
          </a:xfrm>
          <a:prstGeom prst="rect">
            <a:avLst/>
          </a:prstGeom>
        </p:spPr>
        <p:txBody>
          <a:bodyPr/>
          <a:lstStyle>
            <a:lvl1pPr>
              <a:defRPr sz="2000" b="0" i="0">
                <a:solidFill>
                  <a:schemeClr val="bg1"/>
                </a:solidFill>
                <a:latin typeface="Beatrice" pitchFamily="2" charset="77"/>
                <a:ea typeface="Beatrice" pitchFamily="2" charset="77"/>
              </a:defRPr>
            </a:lvl1pPr>
          </a:lstStyle>
          <a:p>
            <a:r>
              <a:rPr lang="en-US"/>
              <a:t>Bullet point</a:t>
            </a:r>
          </a:p>
        </p:txBody>
      </p:sp>
      <p:sp>
        <p:nvSpPr>
          <p:cNvPr id="9" name="Title 1">
            <a:extLst>
              <a:ext uri="{FF2B5EF4-FFF2-40B4-BE49-F238E27FC236}">
                <a16:creationId xmlns:a16="http://schemas.microsoft.com/office/drawing/2014/main" id="{84BD81E7-3095-0B4E-B7A3-1C2DA136B021}"/>
              </a:ext>
            </a:extLst>
          </p:cNvPr>
          <p:cNvSpPr>
            <a:spLocks noGrp="1"/>
          </p:cNvSpPr>
          <p:nvPr>
            <p:ph type="title"/>
          </p:nvPr>
        </p:nvSpPr>
        <p:spPr>
          <a:xfrm>
            <a:off x="444500" y="475789"/>
            <a:ext cx="10019014" cy="942167"/>
          </a:xfrm>
          <a:prstGeom prst="rect">
            <a:avLst/>
          </a:prstGeom>
        </p:spPr>
        <p:txBody>
          <a:bodyPr>
            <a:normAutofit/>
          </a:bodyPr>
          <a:lstStyle>
            <a:lvl1pPr>
              <a:defRPr sz="3600" b="0" i="0" u="sng">
                <a:solidFill>
                  <a:schemeClr val="bg1"/>
                </a:solidFill>
                <a:latin typeface="Beatrice" pitchFamily="2" charset="77"/>
                <a:ea typeface="Beatrice" pitchFamily="2" charset="77"/>
              </a:defRPr>
            </a:lvl1pPr>
          </a:lstStyle>
          <a:p>
            <a:r>
              <a:rPr lang="en-US"/>
              <a:t>Click to edit Master title style</a:t>
            </a:r>
          </a:p>
        </p:txBody>
      </p:sp>
      <p:pic>
        <p:nvPicPr>
          <p:cNvPr id="5" name="Picture 4" descr="A close up of a sign&#10;&#10;Description automatically generated">
            <a:extLst>
              <a:ext uri="{FF2B5EF4-FFF2-40B4-BE49-F238E27FC236}">
                <a16:creationId xmlns:a16="http://schemas.microsoft.com/office/drawing/2014/main" id="{FBD4E41F-9B21-3B40-85D2-F3C2E4D1E17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56035" y="6254184"/>
            <a:ext cx="2679930" cy="196093"/>
          </a:xfrm>
          <a:prstGeom prst="rect">
            <a:avLst/>
          </a:prstGeom>
        </p:spPr>
      </p:pic>
    </p:spTree>
    <p:extLst>
      <p:ext uri="{BB962C8B-B14F-4D97-AF65-F5344CB8AC3E}">
        <p14:creationId xmlns:p14="http://schemas.microsoft.com/office/powerpoint/2010/main" val="951019625"/>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ullet Point - 2 Columns">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6ED5394A-94C6-B64C-907E-BC61011747C1}"/>
              </a:ext>
            </a:extLst>
          </p:cNvPr>
          <p:cNvSpPr>
            <a:spLocks noGrp="1"/>
          </p:cNvSpPr>
          <p:nvPr>
            <p:ph idx="14" hasCustomPrompt="1"/>
          </p:nvPr>
        </p:nvSpPr>
        <p:spPr>
          <a:xfrm>
            <a:off x="6296449" y="1440031"/>
            <a:ext cx="5358420" cy="4346171"/>
          </a:xfrm>
          <a:prstGeom prst="rect">
            <a:avLst/>
          </a:prstGeom>
        </p:spPr>
        <p:txBody>
          <a:bodyPr/>
          <a:lstStyle>
            <a:lvl1pPr>
              <a:defRPr sz="2000" b="0" i="0">
                <a:solidFill>
                  <a:schemeClr val="bg1"/>
                </a:solidFill>
                <a:latin typeface="Beatrice" pitchFamily="2" charset="77"/>
                <a:ea typeface="Beatrice" pitchFamily="2" charset="77"/>
              </a:defRPr>
            </a:lvl1pPr>
          </a:lstStyle>
          <a:p>
            <a:r>
              <a:rPr lang="en-US"/>
              <a:t>Bullet point</a:t>
            </a:r>
          </a:p>
        </p:txBody>
      </p:sp>
      <p:sp>
        <p:nvSpPr>
          <p:cNvPr id="6" name="Content Placeholder 1">
            <a:extLst>
              <a:ext uri="{FF2B5EF4-FFF2-40B4-BE49-F238E27FC236}">
                <a16:creationId xmlns:a16="http://schemas.microsoft.com/office/drawing/2014/main" id="{6C874BB9-063A-864F-8E59-605386050EB1}"/>
              </a:ext>
            </a:extLst>
          </p:cNvPr>
          <p:cNvSpPr>
            <a:spLocks noGrp="1"/>
          </p:cNvSpPr>
          <p:nvPr>
            <p:ph idx="13" hasCustomPrompt="1"/>
          </p:nvPr>
        </p:nvSpPr>
        <p:spPr>
          <a:xfrm>
            <a:off x="444500" y="1440031"/>
            <a:ext cx="5358420" cy="4346171"/>
          </a:xfrm>
          <a:prstGeom prst="rect">
            <a:avLst/>
          </a:prstGeom>
        </p:spPr>
        <p:txBody>
          <a:bodyPr/>
          <a:lstStyle>
            <a:lvl1pPr>
              <a:defRPr sz="2000" b="0" i="0">
                <a:solidFill>
                  <a:schemeClr val="bg1"/>
                </a:solidFill>
                <a:latin typeface="Beatrice" pitchFamily="2" charset="77"/>
                <a:ea typeface="Beatrice" pitchFamily="2" charset="77"/>
              </a:defRPr>
            </a:lvl1pPr>
          </a:lstStyle>
          <a:p>
            <a:r>
              <a:rPr lang="en-US"/>
              <a:t>Bullet point</a:t>
            </a:r>
          </a:p>
        </p:txBody>
      </p:sp>
      <p:sp>
        <p:nvSpPr>
          <p:cNvPr id="9" name="Title 1">
            <a:extLst>
              <a:ext uri="{FF2B5EF4-FFF2-40B4-BE49-F238E27FC236}">
                <a16:creationId xmlns:a16="http://schemas.microsoft.com/office/drawing/2014/main" id="{84BD81E7-3095-0B4E-B7A3-1C2DA136B021}"/>
              </a:ext>
            </a:extLst>
          </p:cNvPr>
          <p:cNvSpPr>
            <a:spLocks noGrp="1"/>
          </p:cNvSpPr>
          <p:nvPr>
            <p:ph type="title"/>
          </p:nvPr>
        </p:nvSpPr>
        <p:spPr>
          <a:xfrm>
            <a:off x="444500" y="475789"/>
            <a:ext cx="11196514" cy="942167"/>
          </a:xfrm>
          <a:prstGeom prst="rect">
            <a:avLst/>
          </a:prstGeom>
        </p:spPr>
        <p:txBody>
          <a:bodyPr>
            <a:normAutofit/>
          </a:bodyPr>
          <a:lstStyle>
            <a:lvl1pPr>
              <a:defRPr sz="3600" b="0" i="0" u="sng">
                <a:solidFill>
                  <a:schemeClr val="bg1"/>
                </a:solidFill>
                <a:latin typeface="Beatrice" pitchFamily="2" charset="77"/>
                <a:ea typeface="Beatrice" pitchFamily="2" charset="77"/>
              </a:defRPr>
            </a:lvl1pPr>
          </a:lstStyle>
          <a:p>
            <a:r>
              <a:rPr lang="en-US"/>
              <a:t>Click to edit Master title style</a:t>
            </a:r>
          </a:p>
        </p:txBody>
      </p:sp>
      <p:pic>
        <p:nvPicPr>
          <p:cNvPr id="5" name="Picture 4" descr="A close up of a sign&#10;&#10;Description automatically generated">
            <a:extLst>
              <a:ext uri="{FF2B5EF4-FFF2-40B4-BE49-F238E27FC236}">
                <a16:creationId xmlns:a16="http://schemas.microsoft.com/office/drawing/2014/main" id="{FBD4E41F-9B21-3B40-85D2-F3C2E4D1E17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56035" y="6254184"/>
            <a:ext cx="2679930" cy="196093"/>
          </a:xfrm>
          <a:prstGeom prst="rect">
            <a:avLst/>
          </a:prstGeom>
        </p:spPr>
      </p:pic>
    </p:spTree>
    <p:extLst>
      <p:ext uri="{BB962C8B-B14F-4D97-AF65-F5344CB8AC3E}">
        <p14:creationId xmlns:p14="http://schemas.microsoft.com/office/powerpoint/2010/main" val="2604052560"/>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ullet Point - 3 Columns">
    <p:spTree>
      <p:nvGrpSpPr>
        <p:cNvPr id="1" name=""/>
        <p:cNvGrpSpPr/>
        <p:nvPr/>
      </p:nvGrpSpPr>
      <p:grpSpPr>
        <a:xfrm>
          <a:off x="0" y="0"/>
          <a:ext cx="0" cy="0"/>
          <a:chOff x="0" y="0"/>
          <a:chExt cx="0" cy="0"/>
        </a:xfrm>
      </p:grpSpPr>
      <p:sp>
        <p:nvSpPr>
          <p:cNvPr id="8" name="Content Placeholder 1">
            <a:extLst>
              <a:ext uri="{FF2B5EF4-FFF2-40B4-BE49-F238E27FC236}">
                <a16:creationId xmlns:a16="http://schemas.microsoft.com/office/drawing/2014/main" id="{5F0D763D-A145-7849-8702-F310DD85DC3E}"/>
              </a:ext>
            </a:extLst>
          </p:cNvPr>
          <p:cNvSpPr>
            <a:spLocks noGrp="1"/>
          </p:cNvSpPr>
          <p:nvPr>
            <p:ph idx="19" hasCustomPrompt="1"/>
          </p:nvPr>
        </p:nvSpPr>
        <p:spPr>
          <a:xfrm>
            <a:off x="4331024" y="1440029"/>
            <a:ext cx="3418372" cy="4346171"/>
          </a:xfrm>
          <a:prstGeom prst="rect">
            <a:avLst/>
          </a:prstGeom>
        </p:spPr>
        <p:txBody>
          <a:bodyPr/>
          <a:lstStyle>
            <a:lvl1pPr>
              <a:defRPr sz="2000" b="0" i="0">
                <a:solidFill>
                  <a:schemeClr val="bg1"/>
                </a:solidFill>
                <a:latin typeface="Beatrice" pitchFamily="2" charset="77"/>
                <a:ea typeface="Beatrice" pitchFamily="2" charset="77"/>
              </a:defRPr>
            </a:lvl1pPr>
          </a:lstStyle>
          <a:p>
            <a:r>
              <a:rPr lang="en-US"/>
              <a:t>Bullet point</a:t>
            </a:r>
          </a:p>
        </p:txBody>
      </p:sp>
      <p:sp>
        <p:nvSpPr>
          <p:cNvPr id="7" name="Content Placeholder 1">
            <a:extLst>
              <a:ext uri="{FF2B5EF4-FFF2-40B4-BE49-F238E27FC236}">
                <a16:creationId xmlns:a16="http://schemas.microsoft.com/office/drawing/2014/main" id="{638A0F5B-D243-7843-89C3-16B5B7C30024}"/>
              </a:ext>
            </a:extLst>
          </p:cNvPr>
          <p:cNvSpPr>
            <a:spLocks noGrp="1"/>
          </p:cNvSpPr>
          <p:nvPr>
            <p:ph idx="13" hasCustomPrompt="1"/>
          </p:nvPr>
        </p:nvSpPr>
        <p:spPr>
          <a:xfrm>
            <a:off x="444500" y="1440031"/>
            <a:ext cx="3418372" cy="4346171"/>
          </a:xfrm>
          <a:prstGeom prst="rect">
            <a:avLst/>
          </a:prstGeom>
        </p:spPr>
        <p:txBody>
          <a:bodyPr/>
          <a:lstStyle>
            <a:lvl1pPr>
              <a:defRPr sz="2000" b="0" i="0">
                <a:solidFill>
                  <a:schemeClr val="bg1"/>
                </a:solidFill>
                <a:latin typeface="Beatrice" pitchFamily="2" charset="77"/>
                <a:ea typeface="Beatrice" pitchFamily="2" charset="77"/>
              </a:defRPr>
            </a:lvl1pPr>
          </a:lstStyle>
          <a:p>
            <a:r>
              <a:rPr lang="en-US"/>
              <a:t>Bullet point</a:t>
            </a:r>
          </a:p>
        </p:txBody>
      </p:sp>
      <p:sp>
        <p:nvSpPr>
          <p:cNvPr id="9" name="Title 1">
            <a:extLst>
              <a:ext uri="{FF2B5EF4-FFF2-40B4-BE49-F238E27FC236}">
                <a16:creationId xmlns:a16="http://schemas.microsoft.com/office/drawing/2014/main" id="{84BD81E7-3095-0B4E-B7A3-1C2DA136B021}"/>
              </a:ext>
            </a:extLst>
          </p:cNvPr>
          <p:cNvSpPr>
            <a:spLocks noGrp="1"/>
          </p:cNvSpPr>
          <p:nvPr>
            <p:ph type="title"/>
          </p:nvPr>
        </p:nvSpPr>
        <p:spPr>
          <a:xfrm>
            <a:off x="444500" y="475789"/>
            <a:ext cx="11196514" cy="942167"/>
          </a:xfrm>
          <a:prstGeom prst="rect">
            <a:avLst/>
          </a:prstGeom>
        </p:spPr>
        <p:txBody>
          <a:bodyPr>
            <a:normAutofit/>
          </a:bodyPr>
          <a:lstStyle>
            <a:lvl1pPr>
              <a:defRPr sz="3600" b="0" i="0" u="sng">
                <a:solidFill>
                  <a:schemeClr val="bg1"/>
                </a:solidFill>
                <a:latin typeface="Beatrice" pitchFamily="2" charset="77"/>
                <a:ea typeface="Beatrice" pitchFamily="2" charset="77"/>
              </a:defRPr>
            </a:lvl1pPr>
          </a:lstStyle>
          <a:p>
            <a:r>
              <a:rPr lang="en-US"/>
              <a:t>Click to edit Master title style</a:t>
            </a:r>
          </a:p>
        </p:txBody>
      </p:sp>
      <p:pic>
        <p:nvPicPr>
          <p:cNvPr id="5" name="Picture 4" descr="A close up of a sign&#10;&#10;Description automatically generated">
            <a:extLst>
              <a:ext uri="{FF2B5EF4-FFF2-40B4-BE49-F238E27FC236}">
                <a16:creationId xmlns:a16="http://schemas.microsoft.com/office/drawing/2014/main" id="{FBD4E41F-9B21-3B40-85D2-F3C2E4D1E17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56035" y="6254184"/>
            <a:ext cx="2679930" cy="196093"/>
          </a:xfrm>
          <a:prstGeom prst="rect">
            <a:avLst/>
          </a:prstGeom>
        </p:spPr>
      </p:pic>
      <p:sp>
        <p:nvSpPr>
          <p:cNvPr id="12" name="Content Placeholder 1">
            <a:extLst>
              <a:ext uri="{FF2B5EF4-FFF2-40B4-BE49-F238E27FC236}">
                <a16:creationId xmlns:a16="http://schemas.microsoft.com/office/drawing/2014/main" id="{B1610C3F-1B57-9942-BA4F-151DB03F959B}"/>
              </a:ext>
            </a:extLst>
          </p:cNvPr>
          <p:cNvSpPr>
            <a:spLocks noGrp="1"/>
          </p:cNvSpPr>
          <p:nvPr>
            <p:ph idx="21" hasCustomPrompt="1"/>
          </p:nvPr>
        </p:nvSpPr>
        <p:spPr>
          <a:xfrm>
            <a:off x="8227347" y="1440029"/>
            <a:ext cx="3418372" cy="4346171"/>
          </a:xfrm>
          <a:prstGeom prst="rect">
            <a:avLst/>
          </a:prstGeom>
        </p:spPr>
        <p:txBody>
          <a:bodyPr/>
          <a:lstStyle>
            <a:lvl1pPr>
              <a:defRPr sz="2000" b="0" i="0">
                <a:solidFill>
                  <a:schemeClr val="bg1"/>
                </a:solidFill>
                <a:latin typeface="Beatrice" pitchFamily="2" charset="77"/>
                <a:ea typeface="Beatrice" pitchFamily="2" charset="77"/>
              </a:defRPr>
            </a:lvl1pPr>
          </a:lstStyle>
          <a:p>
            <a:r>
              <a:rPr lang="en-US"/>
              <a:t>Bullet point</a:t>
            </a:r>
          </a:p>
        </p:txBody>
      </p:sp>
    </p:spTree>
    <p:extLst>
      <p:ext uri="{BB962C8B-B14F-4D97-AF65-F5344CB8AC3E}">
        <p14:creationId xmlns:p14="http://schemas.microsoft.com/office/powerpoint/2010/main" val="4288733329"/>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xt - Bullet Points">
    <p:spTree>
      <p:nvGrpSpPr>
        <p:cNvPr id="1" name=""/>
        <p:cNvGrpSpPr/>
        <p:nvPr/>
      </p:nvGrpSpPr>
      <p:grpSpPr>
        <a:xfrm>
          <a:off x="0" y="0"/>
          <a:ext cx="0" cy="0"/>
          <a:chOff x="0" y="0"/>
          <a:chExt cx="0" cy="0"/>
        </a:xfrm>
      </p:grpSpPr>
      <p:sp>
        <p:nvSpPr>
          <p:cNvPr id="6" name="Shape 5">
            <a:extLst>
              <a:ext uri="{FF2B5EF4-FFF2-40B4-BE49-F238E27FC236}">
                <a16:creationId xmlns:a16="http://schemas.microsoft.com/office/drawing/2014/main" id="{00A6A1CA-9281-0B4B-B04C-8BE7DD812193}"/>
              </a:ext>
            </a:extLst>
          </p:cNvPr>
          <p:cNvSpPr>
            <a:spLocks noGrp="1"/>
          </p:cNvSpPr>
          <p:nvPr>
            <p:ph idx="12"/>
          </p:nvPr>
        </p:nvSpPr>
        <p:spPr>
          <a:xfrm>
            <a:off x="444500" y="1458712"/>
            <a:ext cx="10019014" cy="434299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lvl1pPr>
              <a:defRPr sz="2000" b="0" i="0">
                <a:solidFill>
                  <a:schemeClr val="bg1"/>
                </a:solidFill>
                <a:latin typeface="Beatrice" pitchFamily="2" charset="77"/>
                <a:ea typeface="Beatrice" pitchFamily="2" charset="77"/>
              </a:defRPr>
            </a:lvl1pPr>
            <a:lvl2pPr>
              <a:defRPr sz="2000" b="0" i="0">
                <a:solidFill>
                  <a:schemeClr val="bg1"/>
                </a:solidFill>
                <a:latin typeface="Beatrice" pitchFamily="2" charset="77"/>
                <a:ea typeface="Beatrice" pitchFamily="2" charset="77"/>
              </a:defRPr>
            </a:lvl2pPr>
            <a:lvl3pPr>
              <a:defRPr sz="2000" b="0" i="0">
                <a:solidFill>
                  <a:schemeClr val="bg1"/>
                </a:solidFill>
                <a:latin typeface="Beatrice" pitchFamily="2" charset="77"/>
                <a:ea typeface="Beatrice" pitchFamily="2" charset="77"/>
              </a:defRPr>
            </a:lvl3pPr>
            <a:lvl4pPr>
              <a:defRPr sz="2000" b="0" i="0">
                <a:solidFill>
                  <a:schemeClr val="bg1"/>
                </a:solidFill>
                <a:latin typeface="Beatrice" pitchFamily="2" charset="77"/>
                <a:ea typeface="Beatrice" pitchFamily="2" charset="77"/>
              </a:defRPr>
            </a:lvl4pPr>
            <a:lvl5pPr>
              <a:defRPr sz="2000" b="0" i="0">
                <a:solidFill>
                  <a:schemeClr val="bg1"/>
                </a:solidFill>
                <a:latin typeface="Beatrice" pitchFamily="2" charset="77"/>
                <a:ea typeface="Beatrice"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Title 1">
            <a:extLst>
              <a:ext uri="{FF2B5EF4-FFF2-40B4-BE49-F238E27FC236}">
                <a16:creationId xmlns:a16="http://schemas.microsoft.com/office/drawing/2014/main" id="{01854621-2A3D-1646-BDDD-9124E70BCFD8}"/>
              </a:ext>
            </a:extLst>
          </p:cNvPr>
          <p:cNvSpPr>
            <a:spLocks noGrp="1"/>
          </p:cNvSpPr>
          <p:nvPr>
            <p:ph type="title"/>
          </p:nvPr>
        </p:nvSpPr>
        <p:spPr>
          <a:xfrm>
            <a:off x="444500" y="475789"/>
            <a:ext cx="10019014" cy="942167"/>
          </a:xfrm>
          <a:prstGeom prst="rect">
            <a:avLst/>
          </a:prstGeom>
        </p:spPr>
        <p:txBody>
          <a:bodyPr>
            <a:normAutofit/>
          </a:bodyPr>
          <a:lstStyle>
            <a:lvl1pPr>
              <a:defRPr sz="3600" b="0" i="0" u="sng">
                <a:solidFill>
                  <a:schemeClr val="bg1"/>
                </a:solidFill>
                <a:latin typeface="Beatrice" pitchFamily="2" charset="77"/>
                <a:ea typeface="Beatrice" pitchFamily="2" charset="77"/>
              </a:defRPr>
            </a:lvl1pPr>
          </a:lstStyle>
          <a:p>
            <a:r>
              <a:rPr lang="en-US"/>
              <a:t>Click to edit Master title style</a:t>
            </a:r>
          </a:p>
        </p:txBody>
      </p:sp>
      <p:pic>
        <p:nvPicPr>
          <p:cNvPr id="5" name="Picture 4" descr="A close up of a sign&#10;&#10;Description automatically generated">
            <a:extLst>
              <a:ext uri="{FF2B5EF4-FFF2-40B4-BE49-F238E27FC236}">
                <a16:creationId xmlns:a16="http://schemas.microsoft.com/office/drawing/2014/main" id="{2C54EAEB-510F-A947-AEA5-10133050FD0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56035" y="6254184"/>
            <a:ext cx="2679930" cy="196093"/>
          </a:xfrm>
          <a:prstGeom prst="rect">
            <a:avLst/>
          </a:prstGeom>
        </p:spPr>
      </p:pic>
    </p:spTree>
    <p:extLst>
      <p:ext uri="{BB962C8B-B14F-4D97-AF65-F5344CB8AC3E}">
        <p14:creationId xmlns:p14="http://schemas.microsoft.com/office/powerpoint/2010/main" val="3611953856"/>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 Large Copy">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6DEF00D-A8F5-8C4E-A2AC-C8DEB01F8B1C}"/>
              </a:ext>
            </a:extLst>
          </p:cNvPr>
          <p:cNvSpPr>
            <a:spLocks noGrp="1"/>
          </p:cNvSpPr>
          <p:nvPr>
            <p:ph type="title"/>
          </p:nvPr>
        </p:nvSpPr>
        <p:spPr>
          <a:xfrm>
            <a:off x="444500" y="475789"/>
            <a:ext cx="10019014" cy="964242"/>
          </a:xfrm>
          <a:prstGeom prst="rect">
            <a:avLst/>
          </a:prstGeom>
        </p:spPr>
        <p:txBody>
          <a:bodyPr>
            <a:normAutofit/>
          </a:bodyPr>
          <a:lstStyle>
            <a:lvl1pPr>
              <a:defRPr sz="3600" b="0" i="0" u="sng">
                <a:solidFill>
                  <a:schemeClr val="bg1"/>
                </a:solidFill>
                <a:latin typeface="Arial" panose="020B0604020202020204" pitchFamily="34" charset="0"/>
                <a:ea typeface="Beatrice" pitchFamily="2" charset="77"/>
                <a:cs typeface="Arial" panose="020B0604020202020204" pitchFamily="34" charset="0"/>
              </a:defRPr>
            </a:lvl1pPr>
          </a:lstStyle>
          <a:p>
            <a:r>
              <a:rPr lang="en-US"/>
              <a:t>Click to edit Master title style</a:t>
            </a:r>
          </a:p>
        </p:txBody>
      </p:sp>
      <p:sp>
        <p:nvSpPr>
          <p:cNvPr id="8" name="Shape 5">
            <a:extLst>
              <a:ext uri="{FF2B5EF4-FFF2-40B4-BE49-F238E27FC236}">
                <a16:creationId xmlns:a16="http://schemas.microsoft.com/office/drawing/2014/main" id="{BEE27422-D325-B146-B834-75BC138A711E}"/>
              </a:ext>
            </a:extLst>
          </p:cNvPr>
          <p:cNvSpPr>
            <a:spLocks noGrp="1"/>
          </p:cNvSpPr>
          <p:nvPr>
            <p:ph idx="1" hasCustomPrompt="1"/>
          </p:nvPr>
        </p:nvSpPr>
        <p:spPr>
          <a:xfrm>
            <a:off x="444500" y="1440031"/>
            <a:ext cx="10019014" cy="434617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t">
            <a:normAutofit/>
          </a:bodyPr>
          <a:lstStyle>
            <a:lvl1pPr marL="0" indent="0">
              <a:buNone/>
              <a:defRPr sz="3600" b="0" i="0">
                <a:solidFill>
                  <a:schemeClr val="bg1"/>
                </a:solidFill>
                <a:latin typeface="Arial" panose="020B0604020202020204" pitchFamily="34" charset="0"/>
                <a:ea typeface="Beatrice" pitchFamily="2" charset="77"/>
                <a:cs typeface="Arial" panose="020B0604020202020204" pitchFamily="34" charset="0"/>
              </a:defRPr>
            </a:lvl1pPr>
            <a:lvl2pPr marL="457200" indent="0">
              <a:buNone/>
              <a:defRPr>
                <a:solidFill>
                  <a:schemeClr val="bg1">
                    <a:lumMod val="50000"/>
                    <a:lumOff val="50000"/>
                  </a:schemeClr>
                </a:solidFill>
              </a:defRPr>
            </a:lvl2pPr>
            <a:lvl3pPr marL="914400" indent="0">
              <a:buNone/>
              <a:defRPr>
                <a:solidFill>
                  <a:schemeClr val="bg1">
                    <a:lumMod val="50000"/>
                    <a:lumOff val="50000"/>
                  </a:schemeClr>
                </a:solidFill>
              </a:defRPr>
            </a:lvl3pPr>
            <a:lvl4pPr marL="1371600" indent="0">
              <a:buNone/>
              <a:defRPr>
                <a:solidFill>
                  <a:schemeClr val="bg1">
                    <a:lumMod val="50000"/>
                    <a:lumOff val="50000"/>
                  </a:schemeClr>
                </a:solidFill>
              </a:defRPr>
            </a:lvl4pPr>
            <a:lvl5pPr marL="1828800" indent="0">
              <a:buNone/>
              <a:defRPr>
                <a:solidFill>
                  <a:schemeClr val="bg1">
                    <a:lumMod val="50000"/>
                    <a:lumOff val="50000"/>
                  </a:schemeClr>
                </a:solidFill>
              </a:defRPr>
            </a:lvl5pPr>
          </a:lstStyle>
          <a:p>
            <a:pPr lvl="0"/>
            <a:r>
              <a:rPr lang="en-US"/>
              <a:t>Insert Large Body Copy</a:t>
            </a:r>
          </a:p>
        </p:txBody>
      </p:sp>
      <p:pic>
        <p:nvPicPr>
          <p:cNvPr id="5" name="Picture 4" descr="A close up of a sign&#10;&#10;Description automatically generated">
            <a:extLst>
              <a:ext uri="{FF2B5EF4-FFF2-40B4-BE49-F238E27FC236}">
                <a16:creationId xmlns:a16="http://schemas.microsoft.com/office/drawing/2014/main" id="{542F001E-112C-B349-A93C-C64E83D5F9E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56035" y="6254184"/>
            <a:ext cx="2679930" cy="196093"/>
          </a:xfrm>
          <a:prstGeom prst="rect">
            <a:avLst/>
          </a:prstGeom>
        </p:spPr>
      </p:pic>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Image - 1">
    <p:bg>
      <p:bgPr>
        <a:solidFill>
          <a:schemeClr val="bg1"/>
        </a:solidFill>
        <a:effectLst/>
      </p:bgPr>
    </p:bg>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C26FEA6A-14B3-5E4A-BD32-B39180DDB38A}"/>
              </a:ext>
            </a:extLst>
          </p:cNvPr>
          <p:cNvSpPr>
            <a:spLocks noGrp="1"/>
          </p:cNvSpPr>
          <p:nvPr>
            <p:ph type="pic" sz="quarter" idx="10" hasCustomPrompt="1"/>
          </p:nvPr>
        </p:nvSpPr>
        <p:spPr>
          <a:xfrm>
            <a:off x="1037996" y="1037996"/>
            <a:ext cx="10116008" cy="4782008"/>
          </a:xfrm>
          <a:prstGeom prst="rect">
            <a:avLst/>
          </a:prstGeom>
          <a:solidFill>
            <a:schemeClr val="tx1">
              <a:lumMod val="85000"/>
            </a:schemeClr>
          </a:solidFill>
        </p:spPr>
        <p:txBody>
          <a:bodyPr anchor="ctr"/>
          <a:lstStyle>
            <a:lvl1pPr marL="0" indent="0" algn="l">
              <a:buFontTx/>
              <a:buNone/>
              <a:defRPr sz="2000" b="0" i="0">
                <a:solidFill>
                  <a:schemeClr val="bg1"/>
                </a:solidFill>
                <a:latin typeface="Beatrice" pitchFamily="2" charset="77"/>
                <a:ea typeface="Beatrice" pitchFamily="2" charset="77"/>
              </a:defRPr>
            </a:lvl1pPr>
            <a:lvl2pPr marL="723900" indent="0">
              <a:buNone/>
              <a:defRPr/>
            </a:lvl2pPr>
          </a:lstStyle>
          <a:p>
            <a:pPr marL="228600" marR="0" lvl="0" indent="-228600" algn="ctr" defTabSz="914400" rtl="0" eaLnBrk="1" latinLnBrk="0" hangingPunct="1">
              <a:lnSpc>
                <a:spcPct val="90000"/>
              </a:lnSpc>
              <a:spcBef>
                <a:spcPts val="1000"/>
              </a:spcBef>
              <a:spcAft>
                <a:spcPts val="0"/>
              </a:spcAft>
              <a:buClrTx/>
              <a:buSzPct val="100000"/>
              <a:buFont typeface="Helvetica"/>
              <a:buChar char="–"/>
              <a:tabLst/>
            </a:pPr>
            <a:r>
              <a:rPr lang="en-GB"/>
              <a:t>Insert Picture</a:t>
            </a:r>
          </a:p>
        </p:txBody>
      </p:sp>
      <p:pic>
        <p:nvPicPr>
          <p:cNvPr id="9" name="Picture 8" descr="A close up of a logo&#10;&#10;Description automatically generated">
            <a:extLst>
              <a:ext uri="{FF2B5EF4-FFF2-40B4-BE49-F238E27FC236}">
                <a16:creationId xmlns:a16="http://schemas.microsoft.com/office/drawing/2014/main" id="{82368498-95A7-F544-B6EC-942C96B3F8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56039" y="6254184"/>
            <a:ext cx="2679923" cy="196092"/>
          </a:xfrm>
          <a:prstGeom prst="rect">
            <a:avLst/>
          </a:prstGeom>
        </p:spPr>
      </p:pic>
    </p:spTree>
    <p:extLst>
      <p:ext uri="{BB962C8B-B14F-4D97-AF65-F5344CB8AC3E}">
        <p14:creationId xmlns:p14="http://schemas.microsoft.com/office/powerpoint/2010/main" val="1481627687"/>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Image - 2">
    <p:bg>
      <p:bgPr>
        <a:solidFill>
          <a:schemeClr val="bg1"/>
        </a:solidFill>
        <a:effectLst/>
      </p:bgPr>
    </p:bg>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C26FEA6A-14B3-5E4A-BD32-B39180DDB38A}"/>
              </a:ext>
            </a:extLst>
          </p:cNvPr>
          <p:cNvSpPr>
            <a:spLocks noGrp="1"/>
          </p:cNvSpPr>
          <p:nvPr>
            <p:ph type="pic" sz="quarter" idx="10" hasCustomPrompt="1"/>
          </p:nvPr>
        </p:nvSpPr>
        <p:spPr>
          <a:xfrm>
            <a:off x="1037996" y="1037996"/>
            <a:ext cx="4764927" cy="4782008"/>
          </a:xfrm>
          <a:prstGeom prst="rect">
            <a:avLst/>
          </a:prstGeom>
          <a:solidFill>
            <a:schemeClr val="tx1">
              <a:lumMod val="85000"/>
            </a:schemeClr>
          </a:solidFill>
        </p:spPr>
        <p:txBody>
          <a:bodyPr anchor="ctr"/>
          <a:lstStyle>
            <a:lvl1pPr marL="0" indent="0" algn="l">
              <a:buFontTx/>
              <a:buNone/>
              <a:defRPr sz="2000" b="0" i="0">
                <a:solidFill>
                  <a:schemeClr val="bg1"/>
                </a:solidFill>
                <a:latin typeface="Beatrice" pitchFamily="2" charset="77"/>
                <a:ea typeface="Beatrice" pitchFamily="2" charset="77"/>
              </a:defRPr>
            </a:lvl1pPr>
            <a:lvl2pPr marL="723900" indent="0">
              <a:buNone/>
              <a:defRPr/>
            </a:lvl2pPr>
          </a:lstStyle>
          <a:p>
            <a:pPr marL="228600" marR="0" lvl="0" indent="-228600" algn="ctr" defTabSz="914400" rtl="0" eaLnBrk="1" latinLnBrk="0" hangingPunct="1">
              <a:lnSpc>
                <a:spcPct val="90000"/>
              </a:lnSpc>
              <a:spcBef>
                <a:spcPts val="1000"/>
              </a:spcBef>
              <a:spcAft>
                <a:spcPts val="0"/>
              </a:spcAft>
              <a:buClrTx/>
              <a:buSzPct val="100000"/>
              <a:buFont typeface="Helvetica"/>
              <a:buChar char="–"/>
              <a:tabLst/>
            </a:pPr>
            <a:r>
              <a:rPr lang="en-GB"/>
              <a:t>Insert Picture</a:t>
            </a:r>
          </a:p>
        </p:txBody>
      </p:sp>
      <p:sp>
        <p:nvSpPr>
          <p:cNvPr id="11" name="Picture Placeholder 3">
            <a:extLst>
              <a:ext uri="{FF2B5EF4-FFF2-40B4-BE49-F238E27FC236}">
                <a16:creationId xmlns:a16="http://schemas.microsoft.com/office/drawing/2014/main" id="{3A560D8E-BEFD-F748-BA86-3F3C3860469A}"/>
              </a:ext>
            </a:extLst>
          </p:cNvPr>
          <p:cNvSpPr>
            <a:spLocks noGrp="1"/>
          </p:cNvSpPr>
          <p:nvPr>
            <p:ph type="pic" sz="quarter" idx="13" hasCustomPrompt="1"/>
          </p:nvPr>
        </p:nvSpPr>
        <p:spPr>
          <a:xfrm>
            <a:off x="6389077" y="1037996"/>
            <a:ext cx="4764927" cy="4782008"/>
          </a:xfrm>
          <a:prstGeom prst="rect">
            <a:avLst/>
          </a:prstGeom>
          <a:solidFill>
            <a:schemeClr val="tx1">
              <a:lumMod val="85000"/>
            </a:schemeClr>
          </a:solidFill>
        </p:spPr>
        <p:txBody>
          <a:bodyPr anchor="ctr"/>
          <a:lstStyle>
            <a:lvl1pPr marL="0" indent="0" algn="l">
              <a:buFontTx/>
              <a:buNone/>
              <a:defRPr sz="2000" b="0" i="0">
                <a:solidFill>
                  <a:schemeClr val="bg1"/>
                </a:solidFill>
                <a:latin typeface="Beatrice" pitchFamily="2" charset="77"/>
                <a:ea typeface="Beatrice" pitchFamily="2" charset="77"/>
              </a:defRPr>
            </a:lvl1pPr>
            <a:lvl2pPr marL="723900" indent="0">
              <a:buNone/>
              <a:defRPr/>
            </a:lvl2pPr>
          </a:lstStyle>
          <a:p>
            <a:pPr marL="228600" marR="0" lvl="0" indent="-228600" algn="ctr" defTabSz="914400" rtl="0" eaLnBrk="1" latinLnBrk="0" hangingPunct="1">
              <a:lnSpc>
                <a:spcPct val="90000"/>
              </a:lnSpc>
              <a:spcBef>
                <a:spcPts val="1000"/>
              </a:spcBef>
              <a:spcAft>
                <a:spcPts val="0"/>
              </a:spcAft>
              <a:buClrTx/>
              <a:buSzPct val="100000"/>
              <a:buFont typeface="Helvetica"/>
              <a:buChar char="–"/>
              <a:tabLst/>
            </a:pPr>
            <a:r>
              <a:rPr lang="en-GB"/>
              <a:t>Insert Picture</a:t>
            </a:r>
          </a:p>
        </p:txBody>
      </p:sp>
      <p:pic>
        <p:nvPicPr>
          <p:cNvPr id="5" name="Picture 4" descr="A close up of a logo&#10;&#10;Description automatically generated">
            <a:extLst>
              <a:ext uri="{FF2B5EF4-FFF2-40B4-BE49-F238E27FC236}">
                <a16:creationId xmlns:a16="http://schemas.microsoft.com/office/drawing/2014/main" id="{D08E3569-EEAF-8548-9642-9156EA681B7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56039" y="6254184"/>
            <a:ext cx="2679923" cy="196092"/>
          </a:xfrm>
          <a:prstGeom prst="rect">
            <a:avLst/>
          </a:prstGeom>
        </p:spPr>
      </p:pic>
    </p:spTree>
    <p:extLst>
      <p:ext uri="{BB962C8B-B14F-4D97-AF65-F5344CB8AC3E}">
        <p14:creationId xmlns:p14="http://schemas.microsoft.com/office/powerpoint/2010/main" val="3803452677"/>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mage - 3">
    <p:bg>
      <p:bgPr>
        <a:solidFill>
          <a:schemeClr val="bg1"/>
        </a:solidFill>
        <a:effectLst/>
      </p:bgPr>
    </p:bg>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E5C6AEC0-E1C0-BD42-8172-E65A50EB6BFB}"/>
              </a:ext>
            </a:extLst>
          </p:cNvPr>
          <p:cNvSpPr>
            <a:spLocks noGrp="1"/>
          </p:cNvSpPr>
          <p:nvPr>
            <p:ph type="pic" sz="quarter" idx="15" hasCustomPrompt="1"/>
          </p:nvPr>
        </p:nvSpPr>
        <p:spPr>
          <a:xfrm>
            <a:off x="1037995" y="1037996"/>
            <a:ext cx="3399865" cy="2259281"/>
          </a:xfrm>
          <a:prstGeom prst="rect">
            <a:avLst/>
          </a:prstGeom>
          <a:solidFill>
            <a:schemeClr val="tx1">
              <a:lumMod val="85000"/>
            </a:schemeClr>
          </a:solidFill>
        </p:spPr>
        <p:txBody>
          <a:bodyPr anchor="ctr"/>
          <a:lstStyle>
            <a:lvl1pPr marL="0" indent="0" algn="l">
              <a:buFontTx/>
              <a:buNone/>
              <a:defRPr sz="2000" b="0" i="0">
                <a:solidFill>
                  <a:schemeClr val="bg1"/>
                </a:solidFill>
                <a:latin typeface="Beatrice" pitchFamily="2" charset="77"/>
                <a:ea typeface="Beatrice" pitchFamily="2" charset="77"/>
              </a:defRPr>
            </a:lvl1pPr>
            <a:lvl2pPr marL="723900" indent="0">
              <a:buNone/>
              <a:defRPr/>
            </a:lvl2pPr>
          </a:lstStyle>
          <a:p>
            <a:pPr marL="228600" marR="0" lvl="0" indent="-228600" algn="ctr" defTabSz="914400" rtl="0" eaLnBrk="1" latinLnBrk="0" hangingPunct="1">
              <a:lnSpc>
                <a:spcPct val="90000"/>
              </a:lnSpc>
              <a:spcBef>
                <a:spcPts val="1000"/>
              </a:spcBef>
              <a:spcAft>
                <a:spcPts val="0"/>
              </a:spcAft>
              <a:buClrTx/>
              <a:buSzPct val="100000"/>
              <a:buFont typeface="Helvetica"/>
              <a:buChar char="–"/>
              <a:tabLst/>
            </a:pPr>
            <a:r>
              <a:rPr lang="en-GB"/>
              <a:t>Insert Picture</a:t>
            </a:r>
          </a:p>
        </p:txBody>
      </p:sp>
      <p:pic>
        <p:nvPicPr>
          <p:cNvPr id="5" name="Picture 4" descr="A close up of a logo&#10;&#10;Description automatically generated">
            <a:extLst>
              <a:ext uri="{FF2B5EF4-FFF2-40B4-BE49-F238E27FC236}">
                <a16:creationId xmlns:a16="http://schemas.microsoft.com/office/drawing/2014/main" id="{D08E3569-EEAF-8548-9642-9156EA681B7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56039" y="6254184"/>
            <a:ext cx="2679923" cy="196092"/>
          </a:xfrm>
          <a:prstGeom prst="rect">
            <a:avLst/>
          </a:prstGeom>
        </p:spPr>
      </p:pic>
      <p:sp>
        <p:nvSpPr>
          <p:cNvPr id="8" name="Picture Placeholder 3">
            <a:extLst>
              <a:ext uri="{FF2B5EF4-FFF2-40B4-BE49-F238E27FC236}">
                <a16:creationId xmlns:a16="http://schemas.microsoft.com/office/drawing/2014/main" id="{8E36934A-F650-8C4E-AC08-8C043B073FD8}"/>
              </a:ext>
            </a:extLst>
          </p:cNvPr>
          <p:cNvSpPr>
            <a:spLocks noGrp="1"/>
          </p:cNvSpPr>
          <p:nvPr>
            <p:ph type="pic" sz="quarter" idx="10" hasCustomPrompt="1"/>
          </p:nvPr>
        </p:nvSpPr>
        <p:spPr>
          <a:xfrm>
            <a:off x="4756039" y="1037996"/>
            <a:ext cx="6397965" cy="4782008"/>
          </a:xfrm>
          <a:prstGeom prst="rect">
            <a:avLst/>
          </a:prstGeom>
          <a:solidFill>
            <a:schemeClr val="tx1">
              <a:lumMod val="85000"/>
            </a:schemeClr>
          </a:solidFill>
        </p:spPr>
        <p:txBody>
          <a:bodyPr anchor="ctr"/>
          <a:lstStyle>
            <a:lvl1pPr marL="0" indent="0" algn="l">
              <a:buFontTx/>
              <a:buNone/>
              <a:defRPr sz="2000" b="0" i="0">
                <a:solidFill>
                  <a:schemeClr val="bg1"/>
                </a:solidFill>
                <a:latin typeface="Beatrice" pitchFamily="2" charset="77"/>
                <a:ea typeface="Beatrice" pitchFamily="2" charset="77"/>
              </a:defRPr>
            </a:lvl1pPr>
            <a:lvl2pPr marL="723900" indent="0">
              <a:buNone/>
              <a:defRPr/>
            </a:lvl2pPr>
          </a:lstStyle>
          <a:p>
            <a:pPr marL="228600" marR="0" lvl="0" indent="-228600" algn="ctr" defTabSz="914400" rtl="0" eaLnBrk="1" latinLnBrk="0" hangingPunct="1">
              <a:lnSpc>
                <a:spcPct val="90000"/>
              </a:lnSpc>
              <a:spcBef>
                <a:spcPts val="1000"/>
              </a:spcBef>
              <a:spcAft>
                <a:spcPts val="0"/>
              </a:spcAft>
              <a:buClrTx/>
              <a:buSzPct val="100000"/>
              <a:buFont typeface="Helvetica"/>
              <a:buChar char="–"/>
              <a:tabLst/>
            </a:pPr>
            <a:r>
              <a:rPr lang="en-GB"/>
              <a:t>Insert Picture</a:t>
            </a:r>
          </a:p>
        </p:txBody>
      </p:sp>
      <p:sp>
        <p:nvSpPr>
          <p:cNvPr id="12" name="Picture Placeholder 3">
            <a:extLst>
              <a:ext uri="{FF2B5EF4-FFF2-40B4-BE49-F238E27FC236}">
                <a16:creationId xmlns:a16="http://schemas.microsoft.com/office/drawing/2014/main" id="{B7F88EF5-8C68-2343-8BF2-3133D18F536A}"/>
              </a:ext>
            </a:extLst>
          </p:cNvPr>
          <p:cNvSpPr>
            <a:spLocks noGrp="1"/>
          </p:cNvSpPr>
          <p:nvPr>
            <p:ph type="pic" sz="quarter" idx="16" hasCustomPrompt="1"/>
          </p:nvPr>
        </p:nvSpPr>
        <p:spPr>
          <a:xfrm>
            <a:off x="1037995" y="3560723"/>
            <a:ext cx="3399865" cy="2259281"/>
          </a:xfrm>
          <a:prstGeom prst="rect">
            <a:avLst/>
          </a:prstGeom>
          <a:solidFill>
            <a:schemeClr val="tx1">
              <a:lumMod val="85000"/>
            </a:schemeClr>
          </a:solidFill>
        </p:spPr>
        <p:txBody>
          <a:bodyPr anchor="ctr"/>
          <a:lstStyle>
            <a:lvl1pPr marL="0" indent="0" algn="l">
              <a:buFontTx/>
              <a:buNone/>
              <a:defRPr sz="2000" b="0" i="0">
                <a:solidFill>
                  <a:schemeClr val="bg1"/>
                </a:solidFill>
                <a:latin typeface="Beatrice" pitchFamily="2" charset="77"/>
                <a:ea typeface="Beatrice" pitchFamily="2" charset="77"/>
              </a:defRPr>
            </a:lvl1pPr>
            <a:lvl2pPr marL="723900" indent="0">
              <a:buNone/>
              <a:defRPr/>
            </a:lvl2pPr>
          </a:lstStyle>
          <a:p>
            <a:pPr marL="228600" marR="0" lvl="0" indent="-228600" algn="ctr" defTabSz="914400" rtl="0" eaLnBrk="1" latinLnBrk="0" hangingPunct="1">
              <a:lnSpc>
                <a:spcPct val="90000"/>
              </a:lnSpc>
              <a:spcBef>
                <a:spcPts val="1000"/>
              </a:spcBef>
              <a:spcAft>
                <a:spcPts val="0"/>
              </a:spcAft>
              <a:buClrTx/>
              <a:buSzPct val="100000"/>
              <a:buFont typeface="Helvetica"/>
              <a:buChar char="–"/>
              <a:tabLst/>
            </a:pPr>
            <a:r>
              <a:rPr lang="en-GB"/>
              <a:t>Insert Picture</a:t>
            </a:r>
          </a:p>
        </p:txBody>
      </p:sp>
    </p:spTree>
    <p:extLst>
      <p:ext uri="{BB962C8B-B14F-4D97-AF65-F5344CB8AC3E}">
        <p14:creationId xmlns:p14="http://schemas.microsoft.com/office/powerpoint/2010/main" val="285657303"/>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Image - 4">
    <p:bg>
      <p:bgPr>
        <a:solidFill>
          <a:schemeClr val="bg1"/>
        </a:solidFill>
        <a:effectLst/>
      </p:bgPr>
    </p:bg>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E5C6AEC0-E1C0-BD42-8172-E65A50EB6BFB}"/>
              </a:ext>
            </a:extLst>
          </p:cNvPr>
          <p:cNvSpPr>
            <a:spLocks noGrp="1"/>
          </p:cNvSpPr>
          <p:nvPr>
            <p:ph type="pic" sz="quarter" idx="15" hasCustomPrompt="1"/>
          </p:nvPr>
        </p:nvSpPr>
        <p:spPr>
          <a:xfrm>
            <a:off x="1037995" y="1037996"/>
            <a:ext cx="3399865" cy="2259281"/>
          </a:xfrm>
          <a:prstGeom prst="rect">
            <a:avLst/>
          </a:prstGeom>
          <a:solidFill>
            <a:schemeClr val="tx1">
              <a:lumMod val="85000"/>
            </a:schemeClr>
          </a:solidFill>
        </p:spPr>
        <p:txBody>
          <a:bodyPr anchor="ctr"/>
          <a:lstStyle>
            <a:lvl1pPr marL="0" indent="0" algn="l">
              <a:buFontTx/>
              <a:buNone/>
              <a:defRPr sz="2000" b="0" i="0">
                <a:solidFill>
                  <a:schemeClr val="bg1"/>
                </a:solidFill>
                <a:latin typeface="Beatrice" pitchFamily="2" charset="77"/>
                <a:ea typeface="Beatrice" pitchFamily="2" charset="77"/>
              </a:defRPr>
            </a:lvl1pPr>
            <a:lvl2pPr marL="723900" indent="0">
              <a:buNone/>
              <a:defRPr/>
            </a:lvl2pPr>
          </a:lstStyle>
          <a:p>
            <a:pPr marL="228600" marR="0" lvl="0" indent="-228600" algn="ctr" defTabSz="914400" rtl="0" eaLnBrk="1" latinLnBrk="0" hangingPunct="1">
              <a:lnSpc>
                <a:spcPct val="90000"/>
              </a:lnSpc>
              <a:spcBef>
                <a:spcPts val="1000"/>
              </a:spcBef>
              <a:spcAft>
                <a:spcPts val="0"/>
              </a:spcAft>
              <a:buClrTx/>
              <a:buSzPct val="100000"/>
              <a:buFont typeface="Helvetica"/>
              <a:buChar char="–"/>
              <a:tabLst/>
            </a:pPr>
            <a:r>
              <a:rPr lang="en-GB"/>
              <a:t>Insert Picture</a:t>
            </a:r>
          </a:p>
        </p:txBody>
      </p:sp>
      <p:pic>
        <p:nvPicPr>
          <p:cNvPr id="5" name="Picture 4" descr="A close up of a logo&#10;&#10;Description automatically generated">
            <a:extLst>
              <a:ext uri="{FF2B5EF4-FFF2-40B4-BE49-F238E27FC236}">
                <a16:creationId xmlns:a16="http://schemas.microsoft.com/office/drawing/2014/main" id="{D08E3569-EEAF-8548-9642-9156EA681B7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56039" y="6254184"/>
            <a:ext cx="2679923" cy="196092"/>
          </a:xfrm>
          <a:prstGeom prst="rect">
            <a:avLst/>
          </a:prstGeom>
        </p:spPr>
      </p:pic>
      <p:sp>
        <p:nvSpPr>
          <p:cNvPr id="12" name="Picture Placeholder 3">
            <a:extLst>
              <a:ext uri="{FF2B5EF4-FFF2-40B4-BE49-F238E27FC236}">
                <a16:creationId xmlns:a16="http://schemas.microsoft.com/office/drawing/2014/main" id="{B7F88EF5-8C68-2343-8BF2-3133D18F536A}"/>
              </a:ext>
            </a:extLst>
          </p:cNvPr>
          <p:cNvSpPr>
            <a:spLocks noGrp="1"/>
          </p:cNvSpPr>
          <p:nvPr>
            <p:ph type="pic" sz="quarter" idx="16" hasCustomPrompt="1"/>
          </p:nvPr>
        </p:nvSpPr>
        <p:spPr>
          <a:xfrm>
            <a:off x="1037995" y="3560723"/>
            <a:ext cx="3399865" cy="2259281"/>
          </a:xfrm>
          <a:prstGeom prst="rect">
            <a:avLst/>
          </a:prstGeom>
          <a:solidFill>
            <a:schemeClr val="tx1">
              <a:lumMod val="85000"/>
            </a:schemeClr>
          </a:solidFill>
        </p:spPr>
        <p:txBody>
          <a:bodyPr anchor="ctr"/>
          <a:lstStyle>
            <a:lvl1pPr marL="0" indent="0" algn="l">
              <a:buFontTx/>
              <a:buNone/>
              <a:defRPr sz="2000" b="0" i="0">
                <a:solidFill>
                  <a:schemeClr val="bg1"/>
                </a:solidFill>
                <a:latin typeface="Beatrice" pitchFamily="2" charset="77"/>
                <a:ea typeface="Beatrice" pitchFamily="2" charset="77"/>
              </a:defRPr>
            </a:lvl1pPr>
            <a:lvl2pPr marL="723900" indent="0">
              <a:buNone/>
              <a:defRPr/>
            </a:lvl2pPr>
          </a:lstStyle>
          <a:p>
            <a:pPr marL="228600" marR="0" lvl="0" indent="-228600" algn="ctr" defTabSz="914400" rtl="0" eaLnBrk="1" latinLnBrk="0" hangingPunct="1">
              <a:lnSpc>
                <a:spcPct val="90000"/>
              </a:lnSpc>
              <a:spcBef>
                <a:spcPts val="1000"/>
              </a:spcBef>
              <a:spcAft>
                <a:spcPts val="0"/>
              </a:spcAft>
              <a:buClrTx/>
              <a:buSzPct val="100000"/>
              <a:buFont typeface="Helvetica"/>
              <a:buChar char="–"/>
              <a:tabLst/>
            </a:pPr>
            <a:r>
              <a:rPr lang="en-GB"/>
              <a:t>Insert Picture</a:t>
            </a:r>
          </a:p>
        </p:txBody>
      </p:sp>
      <p:sp>
        <p:nvSpPr>
          <p:cNvPr id="6" name="Picture Placeholder 3">
            <a:extLst>
              <a:ext uri="{FF2B5EF4-FFF2-40B4-BE49-F238E27FC236}">
                <a16:creationId xmlns:a16="http://schemas.microsoft.com/office/drawing/2014/main" id="{81A15DA3-470F-D141-903A-61D7D1749245}"/>
              </a:ext>
            </a:extLst>
          </p:cNvPr>
          <p:cNvSpPr>
            <a:spLocks noGrp="1"/>
          </p:cNvSpPr>
          <p:nvPr>
            <p:ph type="pic" sz="quarter" idx="17" hasCustomPrompt="1"/>
          </p:nvPr>
        </p:nvSpPr>
        <p:spPr>
          <a:xfrm>
            <a:off x="4756040" y="1037996"/>
            <a:ext cx="2998102" cy="4782008"/>
          </a:xfrm>
          <a:prstGeom prst="rect">
            <a:avLst/>
          </a:prstGeom>
          <a:solidFill>
            <a:schemeClr val="tx1">
              <a:lumMod val="85000"/>
            </a:schemeClr>
          </a:solidFill>
        </p:spPr>
        <p:txBody>
          <a:bodyPr anchor="ctr"/>
          <a:lstStyle>
            <a:lvl1pPr marL="0" indent="0" algn="l">
              <a:buFontTx/>
              <a:buNone/>
              <a:defRPr sz="2000" b="0" i="0">
                <a:solidFill>
                  <a:schemeClr val="bg1"/>
                </a:solidFill>
                <a:latin typeface="Beatrice" pitchFamily="2" charset="77"/>
                <a:ea typeface="Beatrice" pitchFamily="2" charset="77"/>
              </a:defRPr>
            </a:lvl1pPr>
            <a:lvl2pPr marL="723900" indent="0">
              <a:buNone/>
              <a:defRPr/>
            </a:lvl2pPr>
          </a:lstStyle>
          <a:p>
            <a:pPr marL="228600" marR="0" lvl="0" indent="-228600" algn="ctr" defTabSz="914400" rtl="0" eaLnBrk="1" latinLnBrk="0" hangingPunct="1">
              <a:lnSpc>
                <a:spcPct val="90000"/>
              </a:lnSpc>
              <a:spcBef>
                <a:spcPts val="1000"/>
              </a:spcBef>
              <a:spcAft>
                <a:spcPts val="0"/>
              </a:spcAft>
              <a:buClrTx/>
              <a:buSzPct val="100000"/>
              <a:buFont typeface="Helvetica"/>
              <a:buChar char="–"/>
              <a:tabLst/>
            </a:pPr>
            <a:r>
              <a:rPr lang="en-GB"/>
              <a:t>Insert Picture</a:t>
            </a:r>
          </a:p>
        </p:txBody>
      </p:sp>
      <p:sp>
        <p:nvSpPr>
          <p:cNvPr id="13" name="Picture Placeholder 3">
            <a:extLst>
              <a:ext uri="{FF2B5EF4-FFF2-40B4-BE49-F238E27FC236}">
                <a16:creationId xmlns:a16="http://schemas.microsoft.com/office/drawing/2014/main" id="{79CA1C64-6C99-C147-8B46-3C7FAA67F29D}"/>
              </a:ext>
            </a:extLst>
          </p:cNvPr>
          <p:cNvSpPr>
            <a:spLocks noGrp="1"/>
          </p:cNvSpPr>
          <p:nvPr>
            <p:ph type="pic" sz="quarter" idx="21" hasCustomPrompt="1"/>
          </p:nvPr>
        </p:nvSpPr>
        <p:spPr>
          <a:xfrm>
            <a:off x="8155902" y="1037996"/>
            <a:ext cx="2998102" cy="4782008"/>
          </a:xfrm>
          <a:prstGeom prst="rect">
            <a:avLst/>
          </a:prstGeom>
          <a:solidFill>
            <a:schemeClr val="tx1">
              <a:lumMod val="85000"/>
            </a:schemeClr>
          </a:solidFill>
        </p:spPr>
        <p:txBody>
          <a:bodyPr anchor="ctr"/>
          <a:lstStyle>
            <a:lvl1pPr marL="0" indent="0" algn="l">
              <a:buFontTx/>
              <a:buNone/>
              <a:defRPr sz="2000" b="0" i="0">
                <a:solidFill>
                  <a:schemeClr val="bg1"/>
                </a:solidFill>
                <a:latin typeface="Beatrice" pitchFamily="2" charset="77"/>
                <a:ea typeface="Beatrice" pitchFamily="2" charset="77"/>
              </a:defRPr>
            </a:lvl1pPr>
            <a:lvl2pPr marL="723900" indent="0">
              <a:buNone/>
              <a:defRPr/>
            </a:lvl2pPr>
          </a:lstStyle>
          <a:p>
            <a:pPr marL="228600" marR="0" lvl="0" indent="-228600" algn="ctr" defTabSz="914400" rtl="0" eaLnBrk="1" latinLnBrk="0" hangingPunct="1">
              <a:lnSpc>
                <a:spcPct val="90000"/>
              </a:lnSpc>
              <a:spcBef>
                <a:spcPts val="1000"/>
              </a:spcBef>
              <a:spcAft>
                <a:spcPts val="0"/>
              </a:spcAft>
              <a:buClrTx/>
              <a:buSzPct val="100000"/>
              <a:buFont typeface="Helvetica"/>
              <a:buChar char="–"/>
              <a:tabLst/>
            </a:pPr>
            <a:r>
              <a:rPr lang="en-GB"/>
              <a:t>Insert Picture</a:t>
            </a:r>
          </a:p>
        </p:txBody>
      </p:sp>
    </p:spTree>
    <p:extLst>
      <p:ext uri="{BB962C8B-B14F-4D97-AF65-F5344CB8AC3E}">
        <p14:creationId xmlns:p14="http://schemas.microsoft.com/office/powerpoint/2010/main" val="1885804482"/>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A55D4DE-2F30-234E-BD69-5B1D4B49ADEC}"/>
              </a:ext>
            </a:extLst>
          </p:cNvPr>
          <p:cNvSpPr txBox="1"/>
          <p:nvPr userDrawn="1"/>
        </p:nvSpPr>
        <p:spPr>
          <a:xfrm>
            <a:off x="8669215" y="5785338"/>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normAutofit fontScale="25000" lnSpcReduction="20000"/>
          </a:bodyPr>
          <a:lstStyle/>
          <a:p>
            <a:pPr marL="0" marR="0" indent="0" algn="l" defTabSz="914400" rtl="0" fontAlgn="auto" latinLnBrk="0" hangingPunct="0">
              <a:lnSpc>
                <a:spcPct val="90000"/>
              </a:lnSpc>
              <a:spcBef>
                <a:spcPts val="0"/>
              </a:spcBef>
              <a:spcAft>
                <a:spcPts val="0"/>
              </a:spcAft>
              <a:buClrTx/>
              <a:buSzTx/>
              <a:buFontTx/>
              <a:buNone/>
              <a:tabLst/>
            </a:pPr>
            <a:endParaRPr kumimoji="0" lang="en-US" sz="4400" b="1" i="0" u="none" strike="noStrike" cap="none" spc="0" normalizeH="0" baseline="0">
              <a:ln>
                <a:noFill/>
              </a:ln>
              <a:solidFill>
                <a:srgbClr val="FFFFFF"/>
              </a:solidFill>
              <a:effectLst/>
              <a:uFillTx/>
              <a:latin typeface="Arial"/>
              <a:ea typeface="Arial"/>
              <a:cs typeface="Arial"/>
              <a:sym typeface="Arial"/>
            </a:endParaRPr>
          </a:p>
        </p:txBody>
      </p:sp>
      <p:sp>
        <p:nvSpPr>
          <p:cNvPr id="8" name="Picture Placeholder 3">
            <a:extLst>
              <a:ext uri="{FF2B5EF4-FFF2-40B4-BE49-F238E27FC236}">
                <a16:creationId xmlns:a16="http://schemas.microsoft.com/office/drawing/2014/main" id="{EC3B662F-0AD7-3C45-BB0F-CC773AAB5261}"/>
              </a:ext>
            </a:extLst>
          </p:cNvPr>
          <p:cNvSpPr>
            <a:spLocks noGrp="1"/>
          </p:cNvSpPr>
          <p:nvPr>
            <p:ph type="pic" sz="quarter" idx="10" hasCustomPrompt="1"/>
          </p:nvPr>
        </p:nvSpPr>
        <p:spPr>
          <a:xfrm>
            <a:off x="0" y="0"/>
            <a:ext cx="12192000" cy="6858000"/>
          </a:xfrm>
          <a:prstGeom prst="rect">
            <a:avLst/>
          </a:prstGeom>
          <a:solidFill>
            <a:schemeClr val="tx1">
              <a:lumMod val="85000"/>
            </a:schemeClr>
          </a:solidFill>
        </p:spPr>
        <p:txBody>
          <a:bodyPr anchor="ctr"/>
          <a:lstStyle>
            <a:lvl1pPr marL="0" indent="0" algn="l">
              <a:buFontTx/>
              <a:buNone/>
              <a:defRPr sz="2000" b="0" i="0">
                <a:solidFill>
                  <a:schemeClr val="bg1"/>
                </a:solidFill>
                <a:latin typeface="Beatrice" pitchFamily="2" charset="77"/>
                <a:ea typeface="Beatrice" pitchFamily="2" charset="77"/>
              </a:defRPr>
            </a:lvl1pPr>
            <a:lvl2pPr marL="723900" indent="0">
              <a:buNone/>
              <a:defRPr/>
            </a:lvl2pPr>
          </a:lstStyle>
          <a:p>
            <a:pPr marL="228600" marR="0" lvl="0" indent="-228600" algn="ctr" defTabSz="914400" rtl="0" eaLnBrk="1" latinLnBrk="0" hangingPunct="1">
              <a:lnSpc>
                <a:spcPct val="90000"/>
              </a:lnSpc>
              <a:spcBef>
                <a:spcPts val="1000"/>
              </a:spcBef>
              <a:spcAft>
                <a:spcPts val="0"/>
              </a:spcAft>
              <a:buClrTx/>
              <a:buSzPct val="100000"/>
              <a:buFont typeface="Helvetica"/>
              <a:buChar char="–"/>
              <a:tabLst/>
            </a:pPr>
            <a:r>
              <a:rPr lang="en-GB"/>
              <a:t>Insert Picture</a:t>
            </a:r>
          </a:p>
        </p:txBody>
      </p:sp>
    </p:spTree>
    <p:extLst>
      <p:ext uri="{BB962C8B-B14F-4D97-AF65-F5344CB8AC3E}">
        <p14:creationId xmlns:p14="http://schemas.microsoft.com/office/powerpoint/2010/main" val="3982098968"/>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x" preserve="1">
  <p:cSld name="Title and Content 3">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1999" cy="6834356"/>
          </a:xfrm>
          <a:prstGeom prst="rect">
            <a:avLst/>
          </a:prstGeom>
        </p:spPr>
      </p:pic>
      <p:sp>
        <p:nvSpPr>
          <p:cNvPr id="14" name="Shape 14"/>
          <p:cNvSpPr>
            <a:spLocks noGrp="1"/>
          </p:cNvSpPr>
          <p:nvPr>
            <p:ph type="body" sz="half" idx="13" hasCustomPrompt="1"/>
          </p:nvPr>
        </p:nvSpPr>
        <p:spPr>
          <a:xfrm>
            <a:off x="444500" y="986310"/>
            <a:ext cx="10515600" cy="2442689"/>
          </a:xfrm>
          <a:prstGeom prst="rect">
            <a:avLst/>
          </a:prstGeom>
        </p:spPr>
        <p:txBody>
          <a:bodyPr/>
          <a:lstStyle>
            <a:lvl1pPr marL="0" indent="0">
              <a:spcBef>
                <a:spcPts val="0"/>
              </a:spcBef>
              <a:buSzTx/>
              <a:buFontTx/>
              <a:buNone/>
              <a:defRPr sz="4400" b="1" baseline="0">
                <a:solidFill>
                  <a:schemeClr val="tx1"/>
                </a:solidFill>
              </a:defRPr>
            </a:lvl1pPr>
          </a:lstStyle>
          <a:p>
            <a:pPr lvl="0"/>
            <a:r>
              <a:rPr lang="en-US"/>
              <a:t>Title Text</a:t>
            </a:r>
          </a:p>
        </p:txBody>
      </p:sp>
      <p:sp>
        <p:nvSpPr>
          <p:cNvPr id="15" name="Shape 15"/>
          <p:cNvSpPr>
            <a:spLocks noGrp="1"/>
          </p:cNvSpPr>
          <p:nvPr>
            <p:ph type="sldNum" sz="quarter" idx="2"/>
          </p:nvPr>
        </p:nvSpPr>
        <p:spPr>
          <a:xfrm>
            <a:off x="11080146" y="6404293"/>
            <a:ext cx="273654" cy="269239"/>
          </a:xfrm>
          <a:prstGeom prst="rect">
            <a:avLst/>
          </a:prstGeom>
        </p:spPr>
        <p:txBody>
          <a:bodyPr/>
          <a:lstStyle/>
          <a:p>
            <a:fld id="{86CB4B4D-7CA3-9044-876B-883B54F8677D}" type="slidenum">
              <a:t>‹#›</a:t>
            </a:fld>
            <a:endParaRP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4353" y="295535"/>
            <a:ext cx="1018894" cy="1018894"/>
          </a:xfrm>
          <a:prstGeom prst="rect">
            <a:avLst/>
          </a:prstGeom>
        </p:spPr>
      </p:pic>
    </p:spTree>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33680"/>
                </a:solidFill>
              </a:defRPr>
            </a:lvl1pPr>
          </a:lstStyle>
          <a:p>
            <a:r>
              <a:rPr lang="en-US"/>
              <a:t>Click to edit Master title style</a:t>
            </a:r>
          </a:p>
        </p:txBody>
      </p:sp>
      <p:sp>
        <p:nvSpPr>
          <p:cNvPr id="3" name="Slide Number Placeholder 2"/>
          <p:cNvSpPr>
            <a:spLocks noGrp="1"/>
          </p:cNvSpPr>
          <p:nvPr>
            <p:ph type="sldNum" sz="quarter" idx="10"/>
          </p:nvPr>
        </p:nvSpPr>
        <p:spPr/>
        <p:txBody>
          <a:bodyPr/>
          <a:lstStyle/>
          <a:p>
            <a:fld id="{86CB4B4D-7CA3-9044-876B-883B54F8677D}" type="slidenum">
              <a:rPr lang="uk-UA" smtClean="0"/>
              <a:t>‹#›</a:t>
            </a:fld>
            <a:endParaRPr lang="uk-UA"/>
          </a:p>
        </p:txBody>
      </p:sp>
      <p:sp>
        <p:nvSpPr>
          <p:cNvPr id="4" name="Shape 5"/>
          <p:cNvSpPr>
            <a:spLocks noGrp="1"/>
          </p:cNvSpPr>
          <p:nvPr>
            <p:ph idx="1"/>
          </p:nvPr>
        </p:nvSpPr>
        <p:spPr>
          <a:xfrm>
            <a:off x="444500" y="1901825"/>
            <a:ext cx="10019014" cy="4351338"/>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lvl1pPr>
              <a:defRPr>
                <a:solidFill>
                  <a:schemeClr val="bg1">
                    <a:lumMod val="50000"/>
                    <a:lumOff val="50000"/>
                  </a:schemeClr>
                </a:solidFill>
              </a:defRPr>
            </a:lvl1pPr>
            <a:lvl2pPr>
              <a:defRPr>
                <a:solidFill>
                  <a:schemeClr val="bg1">
                    <a:lumMod val="50000"/>
                    <a:lumOff val="50000"/>
                  </a:schemeClr>
                </a:solidFill>
              </a:defRPr>
            </a:lvl2pPr>
            <a:lvl3pPr>
              <a:defRPr>
                <a:solidFill>
                  <a:schemeClr val="bg1">
                    <a:lumMod val="50000"/>
                    <a:lumOff val="50000"/>
                  </a:schemeClr>
                </a:solidFill>
              </a:defRPr>
            </a:lvl3pPr>
            <a:lvl4pPr>
              <a:defRPr>
                <a:solidFill>
                  <a:schemeClr val="bg1">
                    <a:lumMod val="50000"/>
                    <a:lumOff val="50000"/>
                  </a:schemeClr>
                </a:solidFill>
              </a:defRPr>
            </a:lvl4pPr>
            <a:lvl5pPr>
              <a:defRPr>
                <a:solidFill>
                  <a:schemeClr val="bg1">
                    <a:lumMod val="50000"/>
                    <a:lumOff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t="75938" b="3872"/>
          <a:stretch/>
        </p:blipFill>
        <p:spPr>
          <a:xfrm>
            <a:off x="0" y="5478162"/>
            <a:ext cx="12192000" cy="1379838"/>
          </a:xfrm>
          <a:prstGeom prst="rect">
            <a:avLst/>
          </a:prstGeom>
        </p:spPr>
      </p:pic>
    </p:spTree>
    <p:extLst>
      <p:ext uri="{BB962C8B-B14F-4D97-AF65-F5344CB8AC3E}">
        <p14:creationId xmlns:p14="http://schemas.microsoft.com/office/powerpoint/2010/main" val="139145781"/>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33680"/>
                </a:solidFill>
              </a:defRPr>
            </a:lvl1pPr>
          </a:lstStyle>
          <a:p>
            <a:r>
              <a:rPr lang="en-US"/>
              <a:t>Click to edit Master title style</a:t>
            </a:r>
          </a:p>
        </p:txBody>
      </p:sp>
      <p:sp>
        <p:nvSpPr>
          <p:cNvPr id="3" name="Slide Number Placeholder 2"/>
          <p:cNvSpPr>
            <a:spLocks noGrp="1"/>
          </p:cNvSpPr>
          <p:nvPr>
            <p:ph type="sldNum" sz="quarter" idx="10"/>
          </p:nvPr>
        </p:nvSpPr>
        <p:spPr/>
        <p:txBody>
          <a:bodyPr/>
          <a:lstStyle/>
          <a:p>
            <a:fld id="{86CB4B4D-7CA3-9044-876B-883B54F8677D}" type="slidenum">
              <a:rPr lang="uk-UA" smtClean="0"/>
              <a:t>‹#›</a:t>
            </a:fld>
            <a:endParaRPr lang="uk-UA"/>
          </a:p>
        </p:txBody>
      </p:sp>
      <p:sp>
        <p:nvSpPr>
          <p:cNvPr id="4" name="Shape 5"/>
          <p:cNvSpPr>
            <a:spLocks noGrp="1"/>
          </p:cNvSpPr>
          <p:nvPr>
            <p:ph idx="1"/>
          </p:nvPr>
        </p:nvSpPr>
        <p:spPr>
          <a:xfrm>
            <a:off x="444500" y="1901825"/>
            <a:ext cx="10019014" cy="4351338"/>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lvl1pPr>
              <a:defRPr>
                <a:solidFill>
                  <a:schemeClr val="bg1">
                    <a:lumMod val="50000"/>
                    <a:lumOff val="50000"/>
                  </a:schemeClr>
                </a:solidFill>
              </a:defRPr>
            </a:lvl1pPr>
            <a:lvl2pPr>
              <a:defRPr>
                <a:solidFill>
                  <a:schemeClr val="bg1">
                    <a:lumMod val="50000"/>
                    <a:lumOff val="50000"/>
                  </a:schemeClr>
                </a:solidFill>
              </a:defRPr>
            </a:lvl2pPr>
            <a:lvl3pPr>
              <a:defRPr>
                <a:solidFill>
                  <a:schemeClr val="bg1">
                    <a:lumMod val="50000"/>
                    <a:lumOff val="50000"/>
                  </a:schemeClr>
                </a:solidFill>
              </a:defRPr>
            </a:lvl3pPr>
            <a:lvl4pPr>
              <a:defRPr>
                <a:solidFill>
                  <a:schemeClr val="bg1">
                    <a:lumMod val="50000"/>
                    <a:lumOff val="50000"/>
                  </a:schemeClr>
                </a:solidFill>
              </a:defRPr>
            </a:lvl4pPr>
            <a:lvl5pPr>
              <a:defRPr>
                <a:solidFill>
                  <a:schemeClr val="bg1">
                    <a:lumMod val="50000"/>
                    <a:lumOff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33601" y="1219657"/>
            <a:ext cx="10058398" cy="5638343"/>
          </a:xfrm>
          <a:prstGeom prst="rect">
            <a:avLst/>
          </a:prstGeom>
        </p:spPr>
      </p:pic>
    </p:spTree>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33680"/>
                </a:solidFill>
              </a:defRPr>
            </a:lvl1pPr>
          </a:lstStyle>
          <a:p>
            <a:r>
              <a:rPr lang="en-US"/>
              <a:t>Click to edit Master title style</a:t>
            </a:r>
          </a:p>
        </p:txBody>
      </p:sp>
      <p:sp>
        <p:nvSpPr>
          <p:cNvPr id="3" name="Slide Number Placeholder 2"/>
          <p:cNvSpPr>
            <a:spLocks noGrp="1"/>
          </p:cNvSpPr>
          <p:nvPr>
            <p:ph type="sldNum" sz="quarter" idx="10"/>
          </p:nvPr>
        </p:nvSpPr>
        <p:spPr/>
        <p:txBody>
          <a:bodyPr/>
          <a:lstStyle/>
          <a:p>
            <a:fld id="{86CB4B4D-7CA3-9044-876B-883B54F8677D}" type="slidenum">
              <a:rPr lang="uk-UA" smtClean="0"/>
              <a:t>‹#›</a:t>
            </a:fld>
            <a:endParaRPr lang="uk-UA"/>
          </a:p>
        </p:txBody>
      </p:sp>
      <p:sp>
        <p:nvSpPr>
          <p:cNvPr id="4" name="Shape 5"/>
          <p:cNvSpPr>
            <a:spLocks noGrp="1"/>
          </p:cNvSpPr>
          <p:nvPr>
            <p:ph idx="1"/>
          </p:nvPr>
        </p:nvSpPr>
        <p:spPr>
          <a:xfrm>
            <a:off x="444500" y="1901825"/>
            <a:ext cx="10019014" cy="4351338"/>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lvl1pPr>
              <a:defRPr>
                <a:solidFill>
                  <a:schemeClr val="bg1">
                    <a:lumMod val="50000"/>
                    <a:lumOff val="50000"/>
                  </a:schemeClr>
                </a:solidFill>
              </a:defRPr>
            </a:lvl1pPr>
            <a:lvl2pPr>
              <a:defRPr>
                <a:solidFill>
                  <a:schemeClr val="bg1">
                    <a:lumMod val="50000"/>
                    <a:lumOff val="50000"/>
                  </a:schemeClr>
                </a:solidFill>
              </a:defRPr>
            </a:lvl2pPr>
            <a:lvl3pPr>
              <a:defRPr>
                <a:solidFill>
                  <a:schemeClr val="bg1">
                    <a:lumMod val="50000"/>
                    <a:lumOff val="50000"/>
                  </a:schemeClr>
                </a:solidFill>
              </a:defRPr>
            </a:lvl3pPr>
            <a:lvl4pPr>
              <a:defRPr>
                <a:solidFill>
                  <a:schemeClr val="bg1">
                    <a:lumMod val="50000"/>
                    <a:lumOff val="50000"/>
                  </a:schemeClr>
                </a:solidFill>
              </a:defRPr>
            </a:lvl4pPr>
            <a:lvl5pPr>
              <a:defRPr>
                <a:solidFill>
                  <a:schemeClr val="bg1">
                    <a:lumMod val="50000"/>
                    <a:lumOff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t="77143" b="3872"/>
          <a:stretch/>
        </p:blipFill>
        <p:spPr>
          <a:xfrm>
            <a:off x="0" y="5560541"/>
            <a:ext cx="12192000" cy="1297459"/>
          </a:xfrm>
          <a:prstGeom prst="rect">
            <a:avLst/>
          </a:prstGeom>
        </p:spPr>
      </p:pic>
    </p:spTree>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 1 Column">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4BD81E7-3095-0B4E-B7A3-1C2DA136B021}"/>
              </a:ext>
            </a:extLst>
          </p:cNvPr>
          <p:cNvSpPr>
            <a:spLocks noGrp="1"/>
          </p:cNvSpPr>
          <p:nvPr>
            <p:ph type="title"/>
          </p:nvPr>
        </p:nvSpPr>
        <p:spPr>
          <a:xfrm>
            <a:off x="444500" y="475789"/>
            <a:ext cx="10019014" cy="942167"/>
          </a:xfrm>
          <a:prstGeom prst="rect">
            <a:avLst/>
          </a:prstGeom>
        </p:spPr>
        <p:txBody>
          <a:bodyPr>
            <a:normAutofit/>
          </a:bodyPr>
          <a:lstStyle>
            <a:lvl1pPr>
              <a:defRPr sz="3600" b="0" i="0" u="sng">
                <a:solidFill>
                  <a:schemeClr val="bg1"/>
                </a:solidFill>
                <a:latin typeface="Arial" panose="020B0604020202020204" pitchFamily="34" charset="0"/>
                <a:ea typeface="Beatrice" pitchFamily="2" charset="77"/>
                <a:cs typeface="Arial" panose="020B0604020202020204" pitchFamily="34" charset="0"/>
              </a:defRPr>
            </a:lvl1pPr>
          </a:lstStyle>
          <a:p>
            <a:r>
              <a:rPr lang="en-US"/>
              <a:t>Click to edit Master title style</a:t>
            </a:r>
          </a:p>
        </p:txBody>
      </p:sp>
      <p:sp>
        <p:nvSpPr>
          <p:cNvPr id="10" name="Shape 5">
            <a:extLst>
              <a:ext uri="{FF2B5EF4-FFF2-40B4-BE49-F238E27FC236}">
                <a16:creationId xmlns:a16="http://schemas.microsoft.com/office/drawing/2014/main" id="{E688A5AD-2FD9-3B4A-B5FD-CF50165B7BC4}"/>
              </a:ext>
            </a:extLst>
          </p:cNvPr>
          <p:cNvSpPr>
            <a:spLocks noGrp="1"/>
          </p:cNvSpPr>
          <p:nvPr>
            <p:ph idx="1" hasCustomPrompt="1"/>
          </p:nvPr>
        </p:nvSpPr>
        <p:spPr>
          <a:xfrm>
            <a:off x="444500" y="1440031"/>
            <a:ext cx="10019014" cy="434617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t">
            <a:normAutofit/>
          </a:bodyPr>
          <a:lstStyle>
            <a:lvl1pPr marL="0" indent="0">
              <a:buNone/>
              <a:defRPr sz="2000" b="0" i="0">
                <a:solidFill>
                  <a:schemeClr val="bg1"/>
                </a:solidFill>
                <a:latin typeface="Arial" panose="020B0604020202020204" pitchFamily="34" charset="0"/>
                <a:ea typeface="Beatrice" pitchFamily="2" charset="77"/>
                <a:cs typeface="Arial" panose="020B0604020202020204" pitchFamily="34" charset="0"/>
              </a:defRPr>
            </a:lvl1pPr>
            <a:lvl2pPr marL="457200" indent="0">
              <a:buNone/>
              <a:defRPr>
                <a:solidFill>
                  <a:schemeClr val="bg1">
                    <a:lumMod val="50000"/>
                    <a:lumOff val="50000"/>
                  </a:schemeClr>
                </a:solidFill>
              </a:defRPr>
            </a:lvl2pPr>
            <a:lvl3pPr marL="914400" indent="0">
              <a:buNone/>
              <a:defRPr>
                <a:solidFill>
                  <a:schemeClr val="bg1">
                    <a:lumMod val="50000"/>
                    <a:lumOff val="50000"/>
                  </a:schemeClr>
                </a:solidFill>
              </a:defRPr>
            </a:lvl3pPr>
            <a:lvl4pPr marL="1371600" indent="0">
              <a:buNone/>
              <a:defRPr>
                <a:solidFill>
                  <a:schemeClr val="bg1">
                    <a:lumMod val="50000"/>
                    <a:lumOff val="50000"/>
                  </a:schemeClr>
                </a:solidFill>
              </a:defRPr>
            </a:lvl4pPr>
            <a:lvl5pPr marL="1828800" indent="0">
              <a:buNone/>
              <a:defRPr>
                <a:solidFill>
                  <a:schemeClr val="bg1">
                    <a:lumMod val="50000"/>
                    <a:lumOff val="50000"/>
                  </a:schemeClr>
                </a:solidFill>
              </a:defRPr>
            </a:lvl5pPr>
          </a:lstStyle>
          <a:p>
            <a:pPr lvl="0"/>
            <a:r>
              <a:rPr lang="en-US"/>
              <a:t>Insert Body Copy</a:t>
            </a:r>
          </a:p>
        </p:txBody>
      </p:sp>
      <p:pic>
        <p:nvPicPr>
          <p:cNvPr id="5" name="Picture 4" descr="A close up of a sign&#10;&#10;Description automatically generated">
            <a:extLst>
              <a:ext uri="{FF2B5EF4-FFF2-40B4-BE49-F238E27FC236}">
                <a16:creationId xmlns:a16="http://schemas.microsoft.com/office/drawing/2014/main" id="{FBD4E41F-9B21-3B40-85D2-F3C2E4D1E17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56035" y="6254184"/>
            <a:ext cx="2679930" cy="196093"/>
          </a:xfrm>
          <a:prstGeom prst="rect">
            <a:avLst/>
          </a:prstGeom>
        </p:spPr>
      </p:pic>
    </p:spTree>
    <p:extLst>
      <p:ext uri="{BB962C8B-B14F-4D97-AF65-F5344CB8AC3E}">
        <p14:creationId xmlns:p14="http://schemas.microsoft.com/office/powerpoint/2010/main" val="861438967"/>
      </p:ext>
    </p:extLst>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userDrawn="1">
  <p:cSld name="Cover - 2">
    <p:bg>
      <p:bgPr>
        <a:solidFill>
          <a:srgbClr val="000F9F"/>
        </a:solidFill>
        <a:effectLst/>
      </p:bgPr>
    </p:bg>
    <p:spTree>
      <p:nvGrpSpPr>
        <p:cNvPr id="1" name=""/>
        <p:cNvGrpSpPr/>
        <p:nvPr/>
      </p:nvGrpSpPr>
      <p:grpSpPr>
        <a:xfrm>
          <a:off x="0" y="0"/>
          <a:ext cx="0" cy="0"/>
          <a:chOff x="0" y="0"/>
          <a:chExt cx="0" cy="0"/>
        </a:xfrm>
      </p:grpSpPr>
      <p:sp>
        <p:nvSpPr>
          <p:cNvPr id="4" name="Shape 14">
            <a:extLst>
              <a:ext uri="{FF2B5EF4-FFF2-40B4-BE49-F238E27FC236}">
                <a16:creationId xmlns:a16="http://schemas.microsoft.com/office/drawing/2014/main" id="{5F88249D-7209-FC44-B3CC-435742BC1815}"/>
              </a:ext>
            </a:extLst>
          </p:cNvPr>
          <p:cNvSpPr>
            <a:spLocks noGrp="1"/>
          </p:cNvSpPr>
          <p:nvPr>
            <p:ph type="body" sz="half" idx="13" hasCustomPrompt="1"/>
          </p:nvPr>
        </p:nvSpPr>
        <p:spPr>
          <a:xfrm>
            <a:off x="474481" y="483299"/>
            <a:ext cx="9377091" cy="1647991"/>
          </a:xfrm>
          <a:prstGeom prst="rect">
            <a:avLst/>
          </a:prstGeom>
        </p:spPr>
        <p:txBody>
          <a:bodyPr anchor="t">
            <a:noAutofit/>
          </a:bodyPr>
          <a:lstStyle>
            <a:lvl1pPr marL="0" indent="0">
              <a:spcBef>
                <a:spcPts val="0"/>
              </a:spcBef>
              <a:buSzTx/>
              <a:buFontTx/>
              <a:buNone/>
              <a:defRPr sz="6000" b="0" i="0" u="sng" baseline="0">
                <a:solidFill>
                  <a:schemeClr val="tx1"/>
                </a:solidFill>
                <a:latin typeface="Arial" panose="020B0604020202020204" pitchFamily="34" charset="0"/>
                <a:ea typeface="Beatrice" pitchFamily="2" charset="77"/>
                <a:cs typeface="Arial" panose="020B0604020202020204" pitchFamily="34" charset="0"/>
              </a:defRPr>
            </a:lvl1pPr>
          </a:lstStyle>
          <a:p>
            <a:pPr lvl="0"/>
            <a:r>
              <a:rPr lang="en-US"/>
              <a:t>Title Text</a:t>
            </a:r>
          </a:p>
        </p:txBody>
      </p:sp>
      <p:pic>
        <p:nvPicPr>
          <p:cNvPr id="5" name="Picture 4" descr="A close up of a logo&#10;&#10;Description automatically generated">
            <a:extLst>
              <a:ext uri="{FF2B5EF4-FFF2-40B4-BE49-F238E27FC236}">
                <a16:creationId xmlns:a16="http://schemas.microsoft.com/office/drawing/2014/main" id="{5DBE9C43-407D-954D-9213-D3AC4BFECFA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56040" y="6254184"/>
            <a:ext cx="2679923" cy="196092"/>
          </a:xfrm>
          <a:prstGeom prst="rect">
            <a:avLst/>
          </a:prstGeom>
        </p:spPr>
      </p:pic>
    </p:spTree>
    <p:extLst>
      <p:ext uri="{BB962C8B-B14F-4D97-AF65-F5344CB8AC3E}">
        <p14:creationId xmlns:p14="http://schemas.microsoft.com/office/powerpoint/2010/main" val="1143044935"/>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798BCA70-D63D-40F6-B9B3-4E49B96E27FB}"/>
              </a:ext>
            </a:extLst>
          </p:cNvPr>
          <p:cNvSpPr>
            <a:spLocks noGrp="1"/>
          </p:cNvSpPr>
          <p:nvPr>
            <p:ph type="dt" sz="half" idx="10"/>
          </p:nvPr>
        </p:nvSpPr>
        <p:spPr/>
        <p:txBody>
          <a:bodyPr/>
          <a:lstStyle/>
          <a:p>
            <a:fld id="{A5B0A250-5CC0-1746-B209-08E8B0DAE6AF}" type="datetimeFigureOut">
              <a:rPr lang="en-US" smtClean="0"/>
              <a:pPr/>
              <a:t>12/19/2023</a:t>
            </a:fld>
            <a:endParaRPr lang="en-US"/>
          </a:p>
        </p:txBody>
      </p:sp>
      <p:sp>
        <p:nvSpPr>
          <p:cNvPr id="6" name="Footer Placeholder 5">
            <a:extLst>
              <a:ext uri="{FF2B5EF4-FFF2-40B4-BE49-F238E27FC236}">
                <a16:creationId xmlns:a16="http://schemas.microsoft.com/office/drawing/2014/main" id="{72F12559-BD91-4904-A24A-0CF0A2324A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658BB7-74A5-4A6F-A0FF-021E68F02BFF}"/>
              </a:ext>
            </a:extLst>
          </p:cNvPr>
          <p:cNvSpPr>
            <a:spLocks noGrp="1"/>
          </p:cNvSpPr>
          <p:nvPr>
            <p:ph type="sldNum" sz="quarter" idx="12"/>
          </p:nvPr>
        </p:nvSpPr>
        <p:spPr/>
        <p:txBody>
          <a:bodyPr/>
          <a:lstStyle/>
          <a:p>
            <a:fld id="{49ABCAEC-7D34-E549-A96E-FCEDAADBE4B0}" type="slidenum">
              <a:rPr lang="en-US" smtClean="0"/>
              <a:pPr/>
              <a:t>‹#›</a:t>
            </a:fld>
            <a:endParaRPr lang="en-US"/>
          </a:p>
        </p:txBody>
      </p:sp>
    </p:spTree>
    <p:extLst>
      <p:ext uri="{BB962C8B-B14F-4D97-AF65-F5344CB8AC3E}">
        <p14:creationId xmlns:p14="http://schemas.microsoft.com/office/powerpoint/2010/main" val="393643277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Two Content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7" name="Subtitle 2">
            <a:extLst>
              <a:ext uri="{FF2B5EF4-FFF2-40B4-BE49-F238E27FC236}">
                <a16:creationId xmlns:a16="http://schemas.microsoft.com/office/drawing/2014/main" id="{7DEBF36F-ADC5-48FF-BFAF-3BED06924FD3}"/>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1512000"/>
            <a:ext cx="5472000" cy="468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4">
            <a:extLst>
              <a:ext uri="{FF2B5EF4-FFF2-40B4-BE49-F238E27FC236}">
                <a16:creationId xmlns:a16="http://schemas.microsoft.com/office/drawing/2014/main" id="{7867C73D-EE16-41D1-B7CE-A35C765E3B8D}"/>
              </a:ext>
            </a:extLst>
          </p:cNvPr>
          <p:cNvSpPr>
            <a:spLocks noGrp="1"/>
          </p:cNvSpPr>
          <p:nvPr>
            <p:ph type="body" sz="quarter" idx="12"/>
          </p:nvPr>
        </p:nvSpPr>
        <p:spPr>
          <a:xfrm>
            <a:off x="6299887" y="1511250"/>
            <a:ext cx="5472113" cy="468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a:p>
        </p:txBody>
      </p:sp>
    </p:spTree>
    <p:extLst>
      <p:ext uri="{BB962C8B-B14F-4D97-AF65-F5344CB8AC3E}">
        <p14:creationId xmlns:p14="http://schemas.microsoft.com/office/powerpoint/2010/main" val="349371251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page title</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a:t>Add a footer</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a:p>
        </p:txBody>
      </p:sp>
      <p:sp>
        <p:nvSpPr>
          <p:cNvPr id="9" name="Content Placeholder 3">
            <a:extLst>
              <a:ext uri="{FF2B5EF4-FFF2-40B4-BE49-F238E27FC236}">
                <a16:creationId xmlns:a16="http://schemas.microsoft.com/office/drawing/2014/main" id="{EE1E0B79-3CC8-4DCF-8AEC-AC43BC9A3048}"/>
              </a:ext>
            </a:extLst>
          </p:cNvPr>
          <p:cNvSpPr>
            <a:spLocks noGrp="1"/>
          </p:cNvSpPr>
          <p:nvPr>
            <p:ph sz="half" idx="2"/>
          </p:nvPr>
        </p:nvSpPr>
        <p:spPr>
          <a:xfrm>
            <a:off x="6311886" y="1007250"/>
            <a:ext cx="5460114" cy="516971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Content Placeholder 2">
            <a:extLst>
              <a:ext uri="{FF2B5EF4-FFF2-40B4-BE49-F238E27FC236}">
                <a16:creationId xmlns:a16="http://schemas.microsoft.com/office/drawing/2014/main" id="{15546508-E26C-46CD-8939-D20E71BF4ED7}"/>
              </a:ext>
            </a:extLst>
          </p:cNvPr>
          <p:cNvSpPr>
            <a:spLocks noGrp="1"/>
          </p:cNvSpPr>
          <p:nvPr>
            <p:ph sz="half" idx="1"/>
          </p:nvPr>
        </p:nvSpPr>
        <p:spPr>
          <a:xfrm>
            <a:off x="431999" y="1007250"/>
            <a:ext cx="5448115" cy="516971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56532622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Large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12192000" cy="6371350"/>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a:t>Insert or Drag &amp; Drop your photo</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6096000" y="5359400"/>
            <a:ext cx="5664000" cy="565899"/>
          </a:xfrm>
          <a:solidFill>
            <a:schemeClr val="tx1"/>
          </a:solidFill>
        </p:spPr>
        <p:txBody>
          <a:bodyPr lIns="180000" tIns="180000" rIns="180000" bIns="180000" anchor="ctr"/>
          <a:lstStyle>
            <a:lvl1pPr marL="0" indent="0" algn="r">
              <a:buNone/>
              <a:defRPr>
                <a:solidFill>
                  <a:schemeClr val="bg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Enter your caption</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a:t>Add a footer</a:t>
            </a:r>
          </a:p>
        </p:txBody>
      </p:sp>
      <p:sp>
        <p:nvSpPr>
          <p:cNvPr id="2" name="Slide Number Placeholder 1">
            <a:extLst>
              <a:ext uri="{FF2B5EF4-FFF2-40B4-BE49-F238E27FC236}">
                <a16:creationId xmlns:a16="http://schemas.microsoft.com/office/drawing/2014/main" id="{8B3D119C-DBF5-4B4F-BE38-7BD7B5C8A5D0}"/>
              </a:ext>
            </a:extLst>
          </p:cNvPr>
          <p:cNvSpPr>
            <a:spLocks noGrp="1"/>
          </p:cNvSpPr>
          <p:nvPr>
            <p:ph type="sldNum" sz="quarter" idx="15"/>
          </p:nvPr>
        </p:nvSpPr>
        <p:spPr/>
        <p:txBody>
          <a:bodyPr/>
          <a:lstStyle/>
          <a:p>
            <a:fld id="{19B51A1E-902D-48AF-9020-955120F399B6}" type="slidenum">
              <a:rPr lang="en-US" noProof="0" smtClean="0"/>
              <a:pPr/>
              <a:t>‹#›</a:t>
            </a:fld>
            <a:endParaRPr lang="en-US" noProof="0"/>
          </a:p>
        </p:txBody>
      </p:sp>
      <p:sp>
        <p:nvSpPr>
          <p:cNvPr id="5" name="Title 4">
            <a:extLst>
              <a:ext uri="{FF2B5EF4-FFF2-40B4-BE49-F238E27FC236}">
                <a16:creationId xmlns:a16="http://schemas.microsoft.com/office/drawing/2014/main" id="{7F8E7C83-06D7-4C5B-85B7-0E5713B4FAB3}"/>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464068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 2 Colum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67897CF-52DF-6D4A-A2F1-4B0DEA255CEE}"/>
              </a:ext>
            </a:extLst>
          </p:cNvPr>
          <p:cNvSpPr>
            <a:spLocks noGrp="1"/>
          </p:cNvSpPr>
          <p:nvPr>
            <p:ph type="title"/>
          </p:nvPr>
        </p:nvSpPr>
        <p:spPr>
          <a:xfrm>
            <a:off x="444499" y="475789"/>
            <a:ext cx="11196515" cy="942167"/>
          </a:xfrm>
          <a:prstGeom prst="rect">
            <a:avLst/>
          </a:prstGeom>
        </p:spPr>
        <p:txBody>
          <a:bodyPr>
            <a:normAutofit/>
          </a:bodyPr>
          <a:lstStyle>
            <a:lvl1pPr>
              <a:defRPr sz="3600" b="0" i="0" u="sng">
                <a:solidFill>
                  <a:schemeClr val="bg1"/>
                </a:solidFill>
                <a:latin typeface="Arial" panose="020B0604020202020204" pitchFamily="34" charset="0"/>
                <a:ea typeface="Beatrice" pitchFamily="2" charset="77"/>
                <a:cs typeface="Arial" panose="020B0604020202020204" pitchFamily="34" charset="0"/>
              </a:defRPr>
            </a:lvl1pPr>
          </a:lstStyle>
          <a:p>
            <a:r>
              <a:rPr lang="en-US"/>
              <a:t>Click to edit Master title style</a:t>
            </a:r>
          </a:p>
        </p:txBody>
      </p:sp>
      <p:sp>
        <p:nvSpPr>
          <p:cNvPr id="8" name="Shape 5">
            <a:extLst>
              <a:ext uri="{FF2B5EF4-FFF2-40B4-BE49-F238E27FC236}">
                <a16:creationId xmlns:a16="http://schemas.microsoft.com/office/drawing/2014/main" id="{8DC90F39-67C1-7C41-8A19-391925A4EC1A}"/>
              </a:ext>
            </a:extLst>
          </p:cNvPr>
          <p:cNvSpPr>
            <a:spLocks noGrp="1"/>
          </p:cNvSpPr>
          <p:nvPr>
            <p:ph idx="1" hasCustomPrompt="1"/>
          </p:nvPr>
        </p:nvSpPr>
        <p:spPr>
          <a:xfrm>
            <a:off x="444501" y="1440031"/>
            <a:ext cx="5358422" cy="434617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t">
            <a:normAutofit/>
          </a:bodyPr>
          <a:lstStyle>
            <a:lvl1pPr marL="0" indent="0">
              <a:buNone/>
              <a:defRPr sz="2000" b="0" i="0">
                <a:solidFill>
                  <a:schemeClr val="bg1"/>
                </a:solidFill>
                <a:latin typeface="Arial" panose="020B0604020202020204" pitchFamily="34" charset="0"/>
                <a:ea typeface="Beatrice" pitchFamily="2" charset="77"/>
                <a:cs typeface="Arial" panose="020B0604020202020204" pitchFamily="34" charset="0"/>
              </a:defRPr>
            </a:lvl1pPr>
            <a:lvl2pPr marL="457200" indent="0">
              <a:buNone/>
              <a:defRPr>
                <a:solidFill>
                  <a:schemeClr val="bg1">
                    <a:lumMod val="50000"/>
                    <a:lumOff val="50000"/>
                  </a:schemeClr>
                </a:solidFill>
              </a:defRPr>
            </a:lvl2pPr>
            <a:lvl3pPr marL="914400" indent="0">
              <a:buNone/>
              <a:defRPr>
                <a:solidFill>
                  <a:schemeClr val="bg1">
                    <a:lumMod val="50000"/>
                    <a:lumOff val="50000"/>
                  </a:schemeClr>
                </a:solidFill>
              </a:defRPr>
            </a:lvl3pPr>
            <a:lvl4pPr marL="1371600" indent="0">
              <a:buNone/>
              <a:defRPr>
                <a:solidFill>
                  <a:schemeClr val="bg1">
                    <a:lumMod val="50000"/>
                    <a:lumOff val="50000"/>
                  </a:schemeClr>
                </a:solidFill>
              </a:defRPr>
            </a:lvl4pPr>
            <a:lvl5pPr marL="1828800" indent="0">
              <a:buNone/>
              <a:defRPr>
                <a:solidFill>
                  <a:schemeClr val="bg1">
                    <a:lumMod val="50000"/>
                    <a:lumOff val="50000"/>
                  </a:schemeClr>
                </a:solidFill>
              </a:defRPr>
            </a:lvl5pPr>
          </a:lstStyle>
          <a:p>
            <a:pPr lvl="0"/>
            <a:r>
              <a:rPr lang="en-US"/>
              <a:t>Insert Body Copy</a:t>
            </a:r>
          </a:p>
        </p:txBody>
      </p:sp>
      <p:sp>
        <p:nvSpPr>
          <p:cNvPr id="10" name="Shape 5">
            <a:extLst>
              <a:ext uri="{FF2B5EF4-FFF2-40B4-BE49-F238E27FC236}">
                <a16:creationId xmlns:a16="http://schemas.microsoft.com/office/drawing/2014/main" id="{8A3CBFF6-18BB-6D4E-9883-D2541FFF25C6}"/>
              </a:ext>
            </a:extLst>
          </p:cNvPr>
          <p:cNvSpPr>
            <a:spLocks noGrp="1"/>
          </p:cNvSpPr>
          <p:nvPr>
            <p:ph idx="11" hasCustomPrompt="1"/>
          </p:nvPr>
        </p:nvSpPr>
        <p:spPr>
          <a:xfrm>
            <a:off x="6282592" y="1455539"/>
            <a:ext cx="5358422" cy="434617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t">
            <a:normAutofit/>
          </a:bodyPr>
          <a:lstStyle>
            <a:lvl1pPr marL="0" indent="0">
              <a:buNone/>
              <a:defRPr sz="2000" b="0" i="0">
                <a:solidFill>
                  <a:schemeClr val="bg1"/>
                </a:solidFill>
                <a:latin typeface="Arial" panose="020B0604020202020204" pitchFamily="34" charset="0"/>
                <a:ea typeface="Beatrice" pitchFamily="2" charset="77"/>
                <a:cs typeface="Arial" panose="020B0604020202020204" pitchFamily="34" charset="0"/>
              </a:defRPr>
            </a:lvl1pPr>
            <a:lvl2pPr marL="457200" indent="0">
              <a:buNone/>
              <a:defRPr>
                <a:solidFill>
                  <a:schemeClr val="bg1">
                    <a:lumMod val="50000"/>
                    <a:lumOff val="50000"/>
                  </a:schemeClr>
                </a:solidFill>
              </a:defRPr>
            </a:lvl2pPr>
            <a:lvl3pPr marL="914400" indent="0">
              <a:buNone/>
              <a:defRPr>
                <a:solidFill>
                  <a:schemeClr val="bg1">
                    <a:lumMod val="50000"/>
                    <a:lumOff val="50000"/>
                  </a:schemeClr>
                </a:solidFill>
              </a:defRPr>
            </a:lvl3pPr>
            <a:lvl4pPr marL="1371600" indent="0">
              <a:buNone/>
              <a:defRPr>
                <a:solidFill>
                  <a:schemeClr val="bg1">
                    <a:lumMod val="50000"/>
                    <a:lumOff val="50000"/>
                  </a:schemeClr>
                </a:solidFill>
              </a:defRPr>
            </a:lvl4pPr>
            <a:lvl5pPr marL="1828800" indent="0">
              <a:buNone/>
              <a:defRPr>
                <a:solidFill>
                  <a:schemeClr val="bg1">
                    <a:lumMod val="50000"/>
                    <a:lumOff val="50000"/>
                  </a:schemeClr>
                </a:solidFill>
              </a:defRPr>
            </a:lvl5pPr>
          </a:lstStyle>
          <a:p>
            <a:pPr lvl="0"/>
            <a:r>
              <a:rPr lang="en-US"/>
              <a:t>Insert Body Copy</a:t>
            </a:r>
          </a:p>
        </p:txBody>
      </p:sp>
      <p:pic>
        <p:nvPicPr>
          <p:cNvPr id="6" name="Picture 5" descr="A close up of a sign&#10;&#10;Description automatically generated">
            <a:extLst>
              <a:ext uri="{FF2B5EF4-FFF2-40B4-BE49-F238E27FC236}">
                <a16:creationId xmlns:a16="http://schemas.microsoft.com/office/drawing/2014/main" id="{3C7D247A-B8A2-CE49-A0C5-83303980DB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56035" y="6254184"/>
            <a:ext cx="2679930" cy="196093"/>
          </a:xfrm>
          <a:prstGeom prst="rect">
            <a:avLst/>
          </a:prstGeom>
        </p:spPr>
      </p:pic>
    </p:spTree>
    <p:extLst>
      <p:ext uri="{BB962C8B-B14F-4D97-AF65-F5344CB8AC3E}">
        <p14:creationId xmlns:p14="http://schemas.microsoft.com/office/powerpoint/2010/main" val="2051375652"/>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3C7780A-C26E-AE4B-A17E-6E619438D353}"/>
              </a:ext>
            </a:extLst>
          </p:cNvPr>
          <p:cNvSpPr>
            <a:spLocks noGrp="1"/>
          </p:cNvSpPr>
          <p:nvPr>
            <p:ph type="title" hasCustomPrompt="1"/>
          </p:nvPr>
        </p:nvSpPr>
        <p:spPr>
          <a:xfrm>
            <a:off x="444500" y="475789"/>
            <a:ext cx="5358422" cy="942167"/>
          </a:xfrm>
          <a:prstGeom prst="rect">
            <a:avLst/>
          </a:prstGeom>
        </p:spPr>
        <p:txBody>
          <a:bodyPr>
            <a:normAutofit/>
          </a:bodyPr>
          <a:lstStyle>
            <a:lvl1pPr>
              <a:defRPr sz="3600" b="0" i="0" u="sng">
                <a:solidFill>
                  <a:schemeClr val="bg1"/>
                </a:solidFill>
                <a:latin typeface="Arial" panose="020B0604020202020204" pitchFamily="34" charset="0"/>
                <a:ea typeface="Beatrice" pitchFamily="2" charset="77"/>
                <a:cs typeface="Arial" panose="020B0604020202020204" pitchFamily="34" charset="0"/>
              </a:defRPr>
            </a:lvl1pPr>
          </a:lstStyle>
          <a:p>
            <a:r>
              <a:rPr lang="en-US"/>
              <a:t>Click to edit title style</a:t>
            </a:r>
          </a:p>
        </p:txBody>
      </p:sp>
      <p:sp>
        <p:nvSpPr>
          <p:cNvPr id="11" name="Shape 5">
            <a:extLst>
              <a:ext uri="{FF2B5EF4-FFF2-40B4-BE49-F238E27FC236}">
                <a16:creationId xmlns:a16="http://schemas.microsoft.com/office/drawing/2014/main" id="{F912DD98-4035-FA4D-8E11-33F0C2121446}"/>
              </a:ext>
            </a:extLst>
          </p:cNvPr>
          <p:cNvSpPr>
            <a:spLocks noGrp="1"/>
          </p:cNvSpPr>
          <p:nvPr>
            <p:ph idx="1" hasCustomPrompt="1"/>
          </p:nvPr>
        </p:nvSpPr>
        <p:spPr>
          <a:xfrm>
            <a:off x="444501" y="1440031"/>
            <a:ext cx="5358422" cy="434617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t">
            <a:normAutofit/>
          </a:bodyPr>
          <a:lstStyle>
            <a:lvl1pPr marL="0" indent="0">
              <a:buNone/>
              <a:defRPr sz="2000" b="0" i="0">
                <a:solidFill>
                  <a:schemeClr val="bg1"/>
                </a:solidFill>
                <a:latin typeface="Arial" panose="020B0604020202020204" pitchFamily="34" charset="0"/>
                <a:ea typeface="Beatrice" pitchFamily="2" charset="77"/>
                <a:cs typeface="Arial" panose="020B0604020202020204" pitchFamily="34" charset="0"/>
              </a:defRPr>
            </a:lvl1pPr>
            <a:lvl2pPr marL="457200" indent="0">
              <a:buNone/>
              <a:defRPr>
                <a:solidFill>
                  <a:schemeClr val="bg1">
                    <a:lumMod val="50000"/>
                    <a:lumOff val="50000"/>
                  </a:schemeClr>
                </a:solidFill>
              </a:defRPr>
            </a:lvl2pPr>
            <a:lvl3pPr marL="914400" indent="0">
              <a:buNone/>
              <a:defRPr>
                <a:solidFill>
                  <a:schemeClr val="bg1">
                    <a:lumMod val="50000"/>
                    <a:lumOff val="50000"/>
                  </a:schemeClr>
                </a:solidFill>
              </a:defRPr>
            </a:lvl3pPr>
            <a:lvl4pPr marL="1371600" indent="0">
              <a:buNone/>
              <a:defRPr>
                <a:solidFill>
                  <a:schemeClr val="bg1">
                    <a:lumMod val="50000"/>
                    <a:lumOff val="50000"/>
                  </a:schemeClr>
                </a:solidFill>
              </a:defRPr>
            </a:lvl4pPr>
            <a:lvl5pPr marL="1828800" indent="0">
              <a:buNone/>
              <a:defRPr>
                <a:solidFill>
                  <a:schemeClr val="bg1">
                    <a:lumMod val="50000"/>
                    <a:lumOff val="50000"/>
                  </a:schemeClr>
                </a:solidFill>
              </a:defRPr>
            </a:lvl5pPr>
          </a:lstStyle>
          <a:p>
            <a:pPr lvl="0"/>
            <a:r>
              <a:rPr lang="en-US"/>
              <a:t>Insert Body Copy</a:t>
            </a:r>
          </a:p>
        </p:txBody>
      </p:sp>
      <p:sp>
        <p:nvSpPr>
          <p:cNvPr id="13" name="Picture Placeholder 3">
            <a:extLst>
              <a:ext uri="{FF2B5EF4-FFF2-40B4-BE49-F238E27FC236}">
                <a16:creationId xmlns:a16="http://schemas.microsoft.com/office/drawing/2014/main" id="{D913744C-407B-CB4B-A834-F513C87486EF}"/>
              </a:ext>
            </a:extLst>
          </p:cNvPr>
          <p:cNvSpPr>
            <a:spLocks noGrp="1"/>
          </p:cNvSpPr>
          <p:nvPr>
            <p:ph type="pic" sz="quarter" idx="12" hasCustomPrompt="1"/>
          </p:nvPr>
        </p:nvSpPr>
        <p:spPr>
          <a:xfrm>
            <a:off x="6282590" y="475789"/>
            <a:ext cx="5358423" cy="5344215"/>
          </a:xfrm>
          <a:prstGeom prst="rect">
            <a:avLst/>
          </a:prstGeom>
          <a:solidFill>
            <a:schemeClr val="tx1">
              <a:lumMod val="85000"/>
            </a:schemeClr>
          </a:solidFill>
        </p:spPr>
        <p:txBody>
          <a:bodyPr anchor="ctr"/>
          <a:lstStyle>
            <a:lvl1pPr marL="0" indent="0" algn="l">
              <a:buFontTx/>
              <a:buNone/>
              <a:defRPr sz="2000" b="0" i="0">
                <a:solidFill>
                  <a:schemeClr val="bg1"/>
                </a:solidFill>
                <a:latin typeface="Arial" panose="020B0604020202020204" pitchFamily="34" charset="0"/>
                <a:ea typeface="Beatrice" pitchFamily="2" charset="77"/>
                <a:cs typeface="Arial" panose="020B0604020202020204" pitchFamily="34" charset="0"/>
              </a:defRPr>
            </a:lvl1pPr>
            <a:lvl2pPr marL="723900" indent="0">
              <a:buNone/>
              <a:defRPr/>
            </a:lvl2pPr>
          </a:lstStyle>
          <a:p>
            <a:pPr marL="228600" marR="0" lvl="0" indent="-228600" algn="ctr" defTabSz="914400" rtl="0" eaLnBrk="1" latinLnBrk="0" hangingPunct="1">
              <a:lnSpc>
                <a:spcPct val="90000"/>
              </a:lnSpc>
              <a:spcBef>
                <a:spcPts val="1000"/>
              </a:spcBef>
              <a:spcAft>
                <a:spcPts val="0"/>
              </a:spcAft>
              <a:buClrTx/>
              <a:buSzPct val="100000"/>
              <a:buFont typeface="Helvetica"/>
              <a:buChar char="–"/>
              <a:tabLst/>
            </a:pPr>
            <a:r>
              <a:rPr lang="en-GB"/>
              <a:t>Insert Picture</a:t>
            </a:r>
          </a:p>
        </p:txBody>
      </p:sp>
      <p:pic>
        <p:nvPicPr>
          <p:cNvPr id="6" name="Picture 5" descr="A close up of a sign&#10;&#10;Description automatically generated">
            <a:extLst>
              <a:ext uri="{FF2B5EF4-FFF2-40B4-BE49-F238E27FC236}">
                <a16:creationId xmlns:a16="http://schemas.microsoft.com/office/drawing/2014/main" id="{AA6847EA-99CB-1048-9C99-870B39C0418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56035" y="6254184"/>
            <a:ext cx="2679930" cy="196093"/>
          </a:xfrm>
          <a:prstGeom prst="rect">
            <a:avLst/>
          </a:prstGeom>
        </p:spPr>
      </p:pic>
    </p:spTree>
    <p:extLst>
      <p:ext uri="{BB962C8B-B14F-4D97-AF65-F5344CB8AC3E}">
        <p14:creationId xmlns:p14="http://schemas.microsoft.com/office/powerpoint/2010/main" val="70718077"/>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theme" Target="../theme/theme2.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theme" Target="../theme/theme3.xml"/><Relationship Id="rId5" Type="http://schemas.openxmlformats.org/officeDocument/2006/relationships/slideLayout" Target="../slideLayouts/slideLayout45.xml"/><Relationship Id="rId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19" Type="http://schemas.openxmlformats.org/officeDocument/2006/relationships/theme" Target="../theme/theme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7.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image" Target="../media/image3.emf"/><Relationship Id="rId5" Type="http://schemas.openxmlformats.org/officeDocument/2006/relationships/theme" Target="../theme/theme6.xml"/><Relationship Id="rId4"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71.xml"/><Relationship Id="rId7"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5" Type="http://schemas.openxmlformats.org/officeDocument/2006/relationships/slideLayout" Target="../slideLayouts/slideLayout73.xml"/><Relationship Id="rId4"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userDrawn="1"/>
        </p:nvSpPr>
        <p:spPr>
          <a:xfrm>
            <a:off x="4399613" y="1296649"/>
            <a:ext cx="914400" cy="9144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normAutofit/>
          </a:bodyPr>
          <a:lstStyle/>
          <a:p>
            <a:pPr marL="0" marR="0" indent="0" algn="l" defTabSz="914400" rtl="0" fontAlgn="auto" latinLnBrk="0" hangingPunct="0">
              <a:lnSpc>
                <a:spcPct val="90000"/>
              </a:lnSpc>
              <a:spcBef>
                <a:spcPts val="0"/>
              </a:spcBef>
              <a:spcAft>
                <a:spcPts val="0"/>
              </a:spcAft>
              <a:buClrTx/>
              <a:buSzTx/>
              <a:buFontTx/>
              <a:buNone/>
              <a:tabLst/>
            </a:pPr>
            <a:endParaRPr kumimoji="0" lang="en-US" sz="4400" b="1" i="0" u="none" strike="noStrike" cap="none" spc="0" normalizeH="0" baseline="0">
              <a:ln>
                <a:noFill/>
              </a:ln>
              <a:solidFill>
                <a:srgbClr val="FFFFFF"/>
              </a:solidFill>
              <a:effectLst/>
              <a:uFillTx/>
              <a:latin typeface="Arial"/>
              <a:ea typeface="Arial"/>
              <a:cs typeface="Arial"/>
              <a:sym typeface="Arial"/>
            </a:endParaRPr>
          </a:p>
        </p:txBody>
      </p:sp>
    </p:spTree>
  </p:cSld>
  <p:clrMap bg1="dk1" tx1="lt1" bg2="dk2" tx2="lt2" accent1="accent1" accent2="accent2" accent3="accent3" accent4="accent4" accent5="accent5" accent6="accent6" hlink="hlink" folHlink="folHlink"/>
  <p:sldLayoutIdLst>
    <p:sldLayoutId id="2147483687" r:id="rId1"/>
    <p:sldLayoutId id="2147483697" r:id="rId2"/>
    <p:sldLayoutId id="2147483680" r:id="rId3"/>
    <p:sldLayoutId id="2147483705" r:id="rId4"/>
    <p:sldLayoutId id="2147483704" r:id="rId5"/>
    <p:sldLayoutId id="2147483701" r:id="rId6"/>
    <p:sldLayoutId id="2147483703" r:id="rId7"/>
    <p:sldLayoutId id="2147483702" r:id="rId8"/>
    <p:sldLayoutId id="2147483665" r:id="rId9"/>
    <p:sldLayoutId id="2147483684" r:id="rId10"/>
    <p:sldLayoutId id="2147483685" r:id="rId11"/>
    <p:sldLayoutId id="2147483686" r:id="rId12"/>
    <p:sldLayoutId id="2147483698" r:id="rId13"/>
    <p:sldLayoutId id="2147483699" r:id="rId14"/>
    <p:sldLayoutId id="2147483681" r:id="rId15"/>
    <p:sldLayoutId id="2147483682" r:id="rId16"/>
    <p:sldLayoutId id="2147483683" r:id="rId17"/>
    <p:sldLayoutId id="2147483700" r:id="rId18"/>
    <p:sldLayoutId id="2147483844" r:id="rId19"/>
    <p:sldLayoutId id="2147483845" r:id="rId20"/>
  </p:sldLayoutIdLst>
  <p:transition spd="med"/>
  <p:txStyles>
    <p:titleStyle>
      <a:lvl1pPr marL="0" marR="0" indent="0" algn="l" defTabSz="914400" eaLnBrk="1" latinLnBrk="0" hangingPunct="1">
        <a:lnSpc>
          <a:spcPct val="90000"/>
        </a:lnSpc>
        <a:spcBef>
          <a:spcPts val="0"/>
        </a:spcBef>
        <a:spcAft>
          <a:spcPts val="0"/>
        </a:spcAft>
        <a:buClrTx/>
        <a:buSzTx/>
        <a:buFontTx/>
        <a:buNone/>
        <a:tabLst/>
        <a:defRPr sz="4400" b="1" i="0" u="none" strike="noStrike" cap="none" spc="0" baseline="0">
          <a:ln>
            <a:noFill/>
          </a:ln>
          <a:solidFill>
            <a:srgbClr val="233680"/>
          </a:solidFill>
          <a:uFillTx/>
          <a:latin typeface="foco light" charset="0"/>
          <a:ea typeface="Arial"/>
          <a:cs typeface="Arial"/>
          <a:sym typeface="Arial"/>
        </a:defRPr>
      </a:lvl1pPr>
      <a:lvl2pPr marL="0" marR="0" indent="0" algn="l" defTabSz="914400" eaLnBrk="1" latinLnBrk="0" hangingPunct="1">
        <a:lnSpc>
          <a:spcPct val="90000"/>
        </a:lnSpc>
        <a:spcBef>
          <a:spcPts val="0"/>
        </a:spcBef>
        <a:spcAft>
          <a:spcPts val="0"/>
        </a:spcAft>
        <a:buClrTx/>
        <a:buSzTx/>
        <a:buFontTx/>
        <a:buNone/>
        <a:tabLst/>
        <a:defRPr sz="4400" b="1" i="0" u="none" strike="noStrike" cap="none" spc="0" baseline="0">
          <a:ln>
            <a:noFill/>
          </a:ln>
          <a:solidFill>
            <a:srgbClr val="FFFFFF"/>
          </a:solidFill>
          <a:uFillTx/>
          <a:latin typeface="Arial"/>
          <a:ea typeface="Arial"/>
          <a:cs typeface="Arial"/>
          <a:sym typeface="Arial"/>
        </a:defRPr>
      </a:lvl2pPr>
      <a:lvl3pPr marL="0" marR="0" indent="0" algn="l" defTabSz="914400" eaLnBrk="1" latinLnBrk="0" hangingPunct="1">
        <a:lnSpc>
          <a:spcPct val="90000"/>
        </a:lnSpc>
        <a:spcBef>
          <a:spcPts val="0"/>
        </a:spcBef>
        <a:spcAft>
          <a:spcPts val="0"/>
        </a:spcAft>
        <a:buClrTx/>
        <a:buSzTx/>
        <a:buFontTx/>
        <a:buNone/>
        <a:tabLst/>
        <a:defRPr sz="4400" b="1" i="0" u="none" strike="noStrike" cap="none" spc="0" baseline="0">
          <a:ln>
            <a:noFill/>
          </a:ln>
          <a:solidFill>
            <a:srgbClr val="FFFFFF"/>
          </a:solidFill>
          <a:uFillTx/>
          <a:latin typeface="Arial"/>
          <a:ea typeface="Arial"/>
          <a:cs typeface="Arial"/>
          <a:sym typeface="Arial"/>
        </a:defRPr>
      </a:lvl3pPr>
      <a:lvl4pPr marL="0" marR="0" indent="0" algn="l" defTabSz="914400" eaLnBrk="1" latinLnBrk="0" hangingPunct="1">
        <a:lnSpc>
          <a:spcPct val="90000"/>
        </a:lnSpc>
        <a:spcBef>
          <a:spcPts val="0"/>
        </a:spcBef>
        <a:spcAft>
          <a:spcPts val="0"/>
        </a:spcAft>
        <a:buClrTx/>
        <a:buSzTx/>
        <a:buFontTx/>
        <a:buNone/>
        <a:tabLst/>
        <a:defRPr sz="4400" b="1" i="0" u="none" strike="noStrike" cap="none" spc="0" baseline="0">
          <a:ln>
            <a:noFill/>
          </a:ln>
          <a:solidFill>
            <a:srgbClr val="FFFFFF"/>
          </a:solidFill>
          <a:uFillTx/>
          <a:latin typeface="Arial"/>
          <a:ea typeface="Arial"/>
          <a:cs typeface="Arial"/>
          <a:sym typeface="Arial"/>
        </a:defRPr>
      </a:lvl4pPr>
      <a:lvl5pPr marL="0" marR="0" indent="0" algn="l" defTabSz="914400" eaLnBrk="1" latinLnBrk="0" hangingPunct="1">
        <a:lnSpc>
          <a:spcPct val="90000"/>
        </a:lnSpc>
        <a:spcBef>
          <a:spcPts val="0"/>
        </a:spcBef>
        <a:spcAft>
          <a:spcPts val="0"/>
        </a:spcAft>
        <a:buClrTx/>
        <a:buSzTx/>
        <a:buFontTx/>
        <a:buNone/>
        <a:tabLst/>
        <a:defRPr sz="4400" b="1" i="0" u="none" strike="noStrike" cap="none" spc="0" baseline="0">
          <a:ln>
            <a:noFill/>
          </a:ln>
          <a:solidFill>
            <a:srgbClr val="FFFFFF"/>
          </a:solidFill>
          <a:uFillTx/>
          <a:latin typeface="Arial"/>
          <a:ea typeface="Arial"/>
          <a:cs typeface="Arial"/>
          <a:sym typeface="Arial"/>
        </a:defRPr>
      </a:lvl5pPr>
      <a:lvl6pPr marL="0" marR="0" indent="0" algn="l" defTabSz="914400" eaLnBrk="1" latinLnBrk="0" hangingPunct="1">
        <a:lnSpc>
          <a:spcPct val="90000"/>
        </a:lnSpc>
        <a:spcBef>
          <a:spcPts val="0"/>
        </a:spcBef>
        <a:spcAft>
          <a:spcPts val="0"/>
        </a:spcAft>
        <a:buClrTx/>
        <a:buSzTx/>
        <a:buFontTx/>
        <a:buNone/>
        <a:tabLst/>
        <a:defRPr sz="4400" b="1" i="0" u="none" strike="noStrike" cap="none" spc="0" baseline="0">
          <a:ln>
            <a:noFill/>
          </a:ln>
          <a:solidFill>
            <a:srgbClr val="FFFFFF"/>
          </a:solidFill>
          <a:uFillTx/>
          <a:latin typeface="Arial"/>
          <a:ea typeface="Arial"/>
          <a:cs typeface="Arial"/>
          <a:sym typeface="Arial"/>
        </a:defRPr>
      </a:lvl6pPr>
      <a:lvl7pPr marL="0" marR="0" indent="0" algn="l" defTabSz="914400" eaLnBrk="1" latinLnBrk="0" hangingPunct="1">
        <a:lnSpc>
          <a:spcPct val="90000"/>
        </a:lnSpc>
        <a:spcBef>
          <a:spcPts val="0"/>
        </a:spcBef>
        <a:spcAft>
          <a:spcPts val="0"/>
        </a:spcAft>
        <a:buClrTx/>
        <a:buSzTx/>
        <a:buFontTx/>
        <a:buNone/>
        <a:tabLst/>
        <a:defRPr sz="4400" b="1" i="0" u="none" strike="noStrike" cap="none" spc="0" baseline="0">
          <a:ln>
            <a:noFill/>
          </a:ln>
          <a:solidFill>
            <a:srgbClr val="FFFFFF"/>
          </a:solidFill>
          <a:uFillTx/>
          <a:latin typeface="Arial"/>
          <a:ea typeface="Arial"/>
          <a:cs typeface="Arial"/>
          <a:sym typeface="Arial"/>
        </a:defRPr>
      </a:lvl7pPr>
      <a:lvl8pPr marL="0" marR="0" indent="0" algn="l" defTabSz="914400" eaLnBrk="1" latinLnBrk="0" hangingPunct="1">
        <a:lnSpc>
          <a:spcPct val="90000"/>
        </a:lnSpc>
        <a:spcBef>
          <a:spcPts val="0"/>
        </a:spcBef>
        <a:spcAft>
          <a:spcPts val="0"/>
        </a:spcAft>
        <a:buClrTx/>
        <a:buSzTx/>
        <a:buFontTx/>
        <a:buNone/>
        <a:tabLst/>
        <a:defRPr sz="4400" b="1" i="0" u="none" strike="noStrike" cap="none" spc="0" baseline="0">
          <a:ln>
            <a:noFill/>
          </a:ln>
          <a:solidFill>
            <a:srgbClr val="FFFFFF"/>
          </a:solidFill>
          <a:uFillTx/>
          <a:latin typeface="Arial"/>
          <a:ea typeface="Arial"/>
          <a:cs typeface="Arial"/>
          <a:sym typeface="Arial"/>
        </a:defRPr>
      </a:lvl8pPr>
      <a:lvl9pPr marL="0" marR="0" indent="0" algn="l" defTabSz="914400" eaLnBrk="1" latinLnBrk="0" hangingPunct="1">
        <a:lnSpc>
          <a:spcPct val="90000"/>
        </a:lnSpc>
        <a:spcBef>
          <a:spcPts val="0"/>
        </a:spcBef>
        <a:spcAft>
          <a:spcPts val="0"/>
        </a:spcAft>
        <a:buClrTx/>
        <a:buSzTx/>
        <a:buFontTx/>
        <a:buNone/>
        <a:tabLst/>
        <a:defRPr sz="4400" b="1" i="0" u="none" strike="noStrike" cap="none" spc="0" baseline="0">
          <a:ln>
            <a:noFill/>
          </a:ln>
          <a:solidFill>
            <a:srgbClr val="FFFFFF"/>
          </a:solidFill>
          <a:uFillTx/>
          <a:latin typeface="Arial"/>
          <a:ea typeface="Arial"/>
          <a:cs typeface="Arial"/>
          <a:sym typeface="Arial"/>
        </a:defRPr>
      </a:lvl9pPr>
    </p:titleStyle>
    <p:bodyStyle>
      <a:lvl1pPr marL="228600" marR="0" indent="-228600" algn="l" defTabSz="914400" eaLnBrk="1" latinLnBrk="0" hangingPunct="1">
        <a:lnSpc>
          <a:spcPct val="90000"/>
        </a:lnSpc>
        <a:spcBef>
          <a:spcPts val="1000"/>
        </a:spcBef>
        <a:spcAft>
          <a:spcPts val="0"/>
        </a:spcAft>
        <a:buClrTx/>
        <a:buSzPct val="100000"/>
        <a:buFont typeface="Helvetica"/>
        <a:buChar char="–"/>
        <a:tabLst/>
        <a:defRPr sz="2800" b="0" i="0" u="none" strike="noStrike" cap="none" spc="0" baseline="0">
          <a:ln>
            <a:noFill/>
          </a:ln>
          <a:solidFill>
            <a:schemeClr val="bg1">
              <a:lumMod val="50000"/>
              <a:lumOff val="50000"/>
            </a:schemeClr>
          </a:solidFill>
          <a:uFillTx/>
          <a:latin typeface="Foco Light" charset="0"/>
          <a:ea typeface="Arial"/>
          <a:cs typeface="Arial"/>
          <a:sym typeface="Arial"/>
        </a:defRPr>
      </a:lvl1pPr>
      <a:lvl2pPr marL="723900" marR="0" indent="-266700" algn="l" defTabSz="914400" eaLnBrk="1" latinLnBrk="0" hangingPunct="1">
        <a:lnSpc>
          <a:spcPct val="90000"/>
        </a:lnSpc>
        <a:spcBef>
          <a:spcPts val="1000"/>
        </a:spcBef>
        <a:spcAft>
          <a:spcPts val="0"/>
        </a:spcAft>
        <a:buClrTx/>
        <a:buSzPct val="100000"/>
        <a:buFont typeface="Helvetica"/>
        <a:buChar char="•"/>
        <a:tabLst/>
        <a:defRPr sz="2800" b="0" i="0" u="none" strike="noStrike" cap="none" spc="0" baseline="0">
          <a:ln>
            <a:noFill/>
          </a:ln>
          <a:solidFill>
            <a:schemeClr val="bg1">
              <a:lumMod val="50000"/>
              <a:lumOff val="50000"/>
            </a:schemeClr>
          </a:solidFill>
          <a:uFillTx/>
          <a:latin typeface="Foco Light" charset="0"/>
          <a:ea typeface="Arial"/>
          <a:cs typeface="Arial"/>
          <a:sym typeface="Arial"/>
        </a:defRPr>
      </a:lvl2pPr>
      <a:lvl3pPr marL="1234438" marR="0" indent="-320038" algn="l" defTabSz="914400" eaLnBrk="1" latinLnBrk="0" hangingPunct="1">
        <a:lnSpc>
          <a:spcPct val="90000"/>
        </a:lnSpc>
        <a:spcBef>
          <a:spcPts val="1000"/>
        </a:spcBef>
        <a:spcAft>
          <a:spcPts val="0"/>
        </a:spcAft>
        <a:buClrTx/>
        <a:buSzPct val="100000"/>
        <a:buFont typeface="Helvetica"/>
        <a:buChar char="•"/>
        <a:tabLst/>
        <a:defRPr sz="2800" b="0" i="0" u="none" strike="noStrike" cap="none" spc="0" baseline="0">
          <a:ln>
            <a:noFill/>
          </a:ln>
          <a:solidFill>
            <a:schemeClr val="bg1">
              <a:lumMod val="50000"/>
              <a:lumOff val="50000"/>
            </a:schemeClr>
          </a:solidFill>
          <a:uFillTx/>
          <a:latin typeface="Foco Light" charset="0"/>
          <a:ea typeface="Arial"/>
          <a:cs typeface="Arial"/>
          <a:sym typeface="Arial"/>
        </a:defRPr>
      </a:lvl3pPr>
      <a:lvl4pPr marL="1727200" marR="0" indent="-355600" algn="l" defTabSz="914400" eaLnBrk="1" latinLnBrk="0" hangingPunct="1">
        <a:lnSpc>
          <a:spcPct val="90000"/>
        </a:lnSpc>
        <a:spcBef>
          <a:spcPts val="1000"/>
        </a:spcBef>
        <a:spcAft>
          <a:spcPts val="0"/>
        </a:spcAft>
        <a:buClrTx/>
        <a:buSzPct val="100000"/>
        <a:buFont typeface="Helvetica"/>
        <a:buChar char="•"/>
        <a:tabLst/>
        <a:defRPr sz="2800" b="0" i="0" u="none" strike="noStrike" cap="none" spc="0" baseline="0">
          <a:ln>
            <a:noFill/>
          </a:ln>
          <a:solidFill>
            <a:schemeClr val="bg1">
              <a:lumMod val="50000"/>
              <a:lumOff val="50000"/>
            </a:schemeClr>
          </a:solidFill>
          <a:uFillTx/>
          <a:latin typeface="Foco Light" charset="0"/>
          <a:ea typeface="Arial"/>
          <a:cs typeface="Arial"/>
          <a:sym typeface="Arial"/>
        </a:defRPr>
      </a:lvl4pPr>
      <a:lvl5pPr marL="2184400" marR="0" indent="-355600" algn="l" defTabSz="914400" eaLnBrk="1" latinLnBrk="0" hangingPunct="1">
        <a:lnSpc>
          <a:spcPct val="90000"/>
        </a:lnSpc>
        <a:spcBef>
          <a:spcPts val="1000"/>
        </a:spcBef>
        <a:spcAft>
          <a:spcPts val="0"/>
        </a:spcAft>
        <a:buClrTx/>
        <a:buSzPct val="100000"/>
        <a:buFont typeface="Helvetica"/>
        <a:buChar char="•"/>
        <a:tabLst/>
        <a:defRPr sz="2800" b="0" i="0" u="none" strike="noStrike" cap="none" spc="0" baseline="0">
          <a:ln>
            <a:noFill/>
          </a:ln>
          <a:solidFill>
            <a:schemeClr val="bg1">
              <a:lumMod val="50000"/>
              <a:lumOff val="50000"/>
            </a:schemeClr>
          </a:solidFill>
          <a:uFillTx/>
          <a:latin typeface="Foco Light" charset="0"/>
          <a:ea typeface="Arial"/>
          <a:cs typeface="Arial"/>
          <a:sym typeface="Arial"/>
        </a:defRPr>
      </a:lvl5pPr>
      <a:lvl6pPr marL="2641600" marR="0" indent="-355600" algn="l" defTabSz="914400" eaLnBrk="1" latinLnBrk="0" hangingPunct="1">
        <a:lnSpc>
          <a:spcPct val="90000"/>
        </a:lnSpc>
        <a:spcBef>
          <a:spcPts val="1000"/>
        </a:spcBef>
        <a:spcAft>
          <a:spcPts val="0"/>
        </a:spcAft>
        <a:buClrTx/>
        <a:buSzPct val="100000"/>
        <a:buFont typeface="Helvetica"/>
        <a:buChar char="•"/>
        <a:tabLst/>
        <a:defRPr sz="2800" b="0" i="0" u="none" strike="noStrike" cap="none" spc="0" baseline="0">
          <a:ln>
            <a:noFill/>
          </a:ln>
          <a:solidFill>
            <a:srgbClr val="FFFFFF"/>
          </a:solidFill>
          <a:uFillTx/>
          <a:latin typeface="Arial"/>
          <a:ea typeface="Arial"/>
          <a:cs typeface="Arial"/>
          <a:sym typeface="Arial"/>
        </a:defRPr>
      </a:lvl6pPr>
      <a:lvl7pPr marL="3098800" marR="0" indent="-355600" algn="l" defTabSz="914400" eaLnBrk="1" latinLnBrk="0" hangingPunct="1">
        <a:lnSpc>
          <a:spcPct val="90000"/>
        </a:lnSpc>
        <a:spcBef>
          <a:spcPts val="1000"/>
        </a:spcBef>
        <a:spcAft>
          <a:spcPts val="0"/>
        </a:spcAft>
        <a:buClrTx/>
        <a:buSzPct val="100000"/>
        <a:buFont typeface="Helvetica"/>
        <a:buChar char="•"/>
        <a:tabLst/>
        <a:defRPr sz="2800" b="0" i="0" u="none" strike="noStrike" cap="none" spc="0" baseline="0">
          <a:ln>
            <a:noFill/>
          </a:ln>
          <a:solidFill>
            <a:srgbClr val="FFFFFF"/>
          </a:solidFill>
          <a:uFillTx/>
          <a:latin typeface="Arial"/>
          <a:ea typeface="Arial"/>
          <a:cs typeface="Arial"/>
          <a:sym typeface="Arial"/>
        </a:defRPr>
      </a:lvl7pPr>
      <a:lvl8pPr marL="3556000" marR="0" indent="-355600" algn="l" defTabSz="914400" eaLnBrk="1" latinLnBrk="0" hangingPunct="1">
        <a:lnSpc>
          <a:spcPct val="90000"/>
        </a:lnSpc>
        <a:spcBef>
          <a:spcPts val="1000"/>
        </a:spcBef>
        <a:spcAft>
          <a:spcPts val="0"/>
        </a:spcAft>
        <a:buClrTx/>
        <a:buSzPct val="100000"/>
        <a:buFont typeface="Helvetica"/>
        <a:buChar char="•"/>
        <a:tabLst/>
        <a:defRPr sz="2800" b="0" i="0" u="none" strike="noStrike" cap="none" spc="0" baseline="0">
          <a:ln>
            <a:noFill/>
          </a:ln>
          <a:solidFill>
            <a:srgbClr val="FFFFFF"/>
          </a:solidFill>
          <a:uFillTx/>
          <a:latin typeface="Arial"/>
          <a:ea typeface="Arial"/>
          <a:cs typeface="Arial"/>
          <a:sym typeface="Arial"/>
        </a:defRPr>
      </a:lvl8pPr>
      <a:lvl9pPr marL="4013200" marR="0" indent="-355600" algn="l" defTabSz="914400" eaLnBrk="1" latinLnBrk="0" hangingPunct="1">
        <a:lnSpc>
          <a:spcPct val="90000"/>
        </a:lnSpc>
        <a:spcBef>
          <a:spcPts val="1000"/>
        </a:spcBef>
        <a:spcAft>
          <a:spcPts val="0"/>
        </a:spcAft>
        <a:buClrTx/>
        <a:buSzPct val="100000"/>
        <a:buFont typeface="Helvetica"/>
        <a:buChar char="•"/>
        <a:tabLst/>
        <a:defRPr sz="2800" b="0" i="0" u="none" strike="noStrike" cap="none" spc="0" baseline="0">
          <a:ln>
            <a:noFill/>
          </a:ln>
          <a:solidFill>
            <a:srgbClr val="FFFFFF"/>
          </a:solidFill>
          <a:uFillTx/>
          <a:latin typeface="Arial"/>
          <a:ea typeface="Arial"/>
          <a:cs typeface="Arial"/>
          <a:sym typeface="Arial"/>
        </a:defRPr>
      </a:lvl9pPr>
    </p:bodyStyle>
    <p:otherStyle>
      <a:lvl1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userDrawn="1"/>
        </p:nvSpPr>
        <p:spPr>
          <a:xfrm>
            <a:off x="4399613" y="1296649"/>
            <a:ext cx="914400" cy="9144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normAutofit/>
          </a:bodyPr>
          <a:lstStyle/>
          <a:p>
            <a:pPr marL="0" marR="0" indent="0" algn="l" defTabSz="685800" rtl="0" fontAlgn="auto" latinLnBrk="0" hangingPunct="0">
              <a:lnSpc>
                <a:spcPct val="90000"/>
              </a:lnSpc>
              <a:spcBef>
                <a:spcPts val="0"/>
              </a:spcBef>
              <a:spcAft>
                <a:spcPts val="0"/>
              </a:spcAft>
              <a:buClrTx/>
              <a:buSzTx/>
              <a:buFontTx/>
              <a:buNone/>
              <a:tabLst/>
            </a:pPr>
            <a:endParaRPr kumimoji="0" lang="en-US" sz="3300" b="1" i="0" u="none" strike="noStrike" cap="none" spc="0" normalizeH="0" baseline="0">
              <a:ln>
                <a:noFill/>
              </a:ln>
              <a:solidFill>
                <a:srgbClr val="FFFFFF"/>
              </a:solidFill>
              <a:effectLst/>
              <a:uFillTx/>
              <a:latin typeface="Arial"/>
              <a:ea typeface="Arial"/>
              <a:cs typeface="Arial"/>
              <a:sym typeface="Arial"/>
            </a:endParaRPr>
          </a:p>
        </p:txBody>
      </p:sp>
    </p:spTree>
    <p:extLst>
      <p:ext uri="{BB962C8B-B14F-4D97-AF65-F5344CB8AC3E}">
        <p14:creationId xmlns:p14="http://schemas.microsoft.com/office/powerpoint/2010/main" val="1615420322"/>
      </p:ext>
    </p:extLst>
  </p:cSld>
  <p:clrMap bg1="dk1" tx1="lt1" bg2="dk2" tx2="lt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 id="2147483798" r:id="rId14"/>
    <p:sldLayoutId id="2147483799" r:id="rId15"/>
    <p:sldLayoutId id="2147483800" r:id="rId16"/>
    <p:sldLayoutId id="2147483801" r:id="rId17"/>
    <p:sldLayoutId id="2147483802" r:id="rId18"/>
    <p:sldLayoutId id="2147483821" r:id="rId19"/>
    <p:sldLayoutId id="2147483822" r:id="rId20"/>
  </p:sldLayoutIdLst>
  <p:transition spd="med"/>
  <p:txStyles>
    <p:titleStyle>
      <a:lvl1pPr marL="0" marR="0" indent="0" algn="l" defTabSz="685800" eaLnBrk="1" latinLnBrk="0" hangingPunct="1">
        <a:lnSpc>
          <a:spcPct val="90000"/>
        </a:lnSpc>
        <a:spcBef>
          <a:spcPts val="0"/>
        </a:spcBef>
        <a:spcAft>
          <a:spcPts val="0"/>
        </a:spcAft>
        <a:buClrTx/>
        <a:buSzTx/>
        <a:buFontTx/>
        <a:buNone/>
        <a:tabLst/>
        <a:defRPr sz="3300" b="1" i="0" u="none" strike="noStrike" cap="none" spc="0" baseline="0">
          <a:ln>
            <a:noFill/>
          </a:ln>
          <a:solidFill>
            <a:srgbClr val="233680"/>
          </a:solidFill>
          <a:uFillTx/>
          <a:latin typeface="foco light" charset="0"/>
          <a:ea typeface="Arial"/>
          <a:cs typeface="Arial"/>
          <a:sym typeface="Arial"/>
        </a:defRPr>
      </a:lvl1pPr>
      <a:lvl2pPr marL="0" marR="0" indent="0" algn="l" defTabSz="685800" eaLnBrk="1" latinLnBrk="0" hangingPunct="1">
        <a:lnSpc>
          <a:spcPct val="90000"/>
        </a:lnSpc>
        <a:spcBef>
          <a:spcPts val="0"/>
        </a:spcBef>
        <a:spcAft>
          <a:spcPts val="0"/>
        </a:spcAft>
        <a:buClrTx/>
        <a:buSzTx/>
        <a:buFontTx/>
        <a:buNone/>
        <a:tabLst/>
        <a:defRPr sz="3300" b="1" i="0" u="none" strike="noStrike" cap="none" spc="0" baseline="0">
          <a:ln>
            <a:noFill/>
          </a:ln>
          <a:solidFill>
            <a:srgbClr val="FFFFFF"/>
          </a:solidFill>
          <a:uFillTx/>
          <a:latin typeface="Arial"/>
          <a:ea typeface="Arial"/>
          <a:cs typeface="Arial"/>
          <a:sym typeface="Arial"/>
        </a:defRPr>
      </a:lvl2pPr>
      <a:lvl3pPr marL="0" marR="0" indent="0" algn="l" defTabSz="685800" eaLnBrk="1" latinLnBrk="0" hangingPunct="1">
        <a:lnSpc>
          <a:spcPct val="90000"/>
        </a:lnSpc>
        <a:spcBef>
          <a:spcPts val="0"/>
        </a:spcBef>
        <a:spcAft>
          <a:spcPts val="0"/>
        </a:spcAft>
        <a:buClrTx/>
        <a:buSzTx/>
        <a:buFontTx/>
        <a:buNone/>
        <a:tabLst/>
        <a:defRPr sz="3300" b="1" i="0" u="none" strike="noStrike" cap="none" spc="0" baseline="0">
          <a:ln>
            <a:noFill/>
          </a:ln>
          <a:solidFill>
            <a:srgbClr val="FFFFFF"/>
          </a:solidFill>
          <a:uFillTx/>
          <a:latin typeface="Arial"/>
          <a:ea typeface="Arial"/>
          <a:cs typeface="Arial"/>
          <a:sym typeface="Arial"/>
        </a:defRPr>
      </a:lvl3pPr>
      <a:lvl4pPr marL="0" marR="0" indent="0" algn="l" defTabSz="685800" eaLnBrk="1" latinLnBrk="0" hangingPunct="1">
        <a:lnSpc>
          <a:spcPct val="90000"/>
        </a:lnSpc>
        <a:spcBef>
          <a:spcPts val="0"/>
        </a:spcBef>
        <a:spcAft>
          <a:spcPts val="0"/>
        </a:spcAft>
        <a:buClrTx/>
        <a:buSzTx/>
        <a:buFontTx/>
        <a:buNone/>
        <a:tabLst/>
        <a:defRPr sz="3300" b="1" i="0" u="none" strike="noStrike" cap="none" spc="0" baseline="0">
          <a:ln>
            <a:noFill/>
          </a:ln>
          <a:solidFill>
            <a:srgbClr val="FFFFFF"/>
          </a:solidFill>
          <a:uFillTx/>
          <a:latin typeface="Arial"/>
          <a:ea typeface="Arial"/>
          <a:cs typeface="Arial"/>
          <a:sym typeface="Arial"/>
        </a:defRPr>
      </a:lvl4pPr>
      <a:lvl5pPr marL="0" marR="0" indent="0" algn="l" defTabSz="685800" eaLnBrk="1" latinLnBrk="0" hangingPunct="1">
        <a:lnSpc>
          <a:spcPct val="90000"/>
        </a:lnSpc>
        <a:spcBef>
          <a:spcPts val="0"/>
        </a:spcBef>
        <a:spcAft>
          <a:spcPts val="0"/>
        </a:spcAft>
        <a:buClrTx/>
        <a:buSzTx/>
        <a:buFontTx/>
        <a:buNone/>
        <a:tabLst/>
        <a:defRPr sz="3300" b="1" i="0" u="none" strike="noStrike" cap="none" spc="0" baseline="0">
          <a:ln>
            <a:noFill/>
          </a:ln>
          <a:solidFill>
            <a:srgbClr val="FFFFFF"/>
          </a:solidFill>
          <a:uFillTx/>
          <a:latin typeface="Arial"/>
          <a:ea typeface="Arial"/>
          <a:cs typeface="Arial"/>
          <a:sym typeface="Arial"/>
        </a:defRPr>
      </a:lvl5pPr>
      <a:lvl6pPr marL="0" marR="0" indent="0" algn="l" defTabSz="685800" eaLnBrk="1" latinLnBrk="0" hangingPunct="1">
        <a:lnSpc>
          <a:spcPct val="90000"/>
        </a:lnSpc>
        <a:spcBef>
          <a:spcPts val="0"/>
        </a:spcBef>
        <a:spcAft>
          <a:spcPts val="0"/>
        </a:spcAft>
        <a:buClrTx/>
        <a:buSzTx/>
        <a:buFontTx/>
        <a:buNone/>
        <a:tabLst/>
        <a:defRPr sz="3300" b="1" i="0" u="none" strike="noStrike" cap="none" spc="0" baseline="0">
          <a:ln>
            <a:noFill/>
          </a:ln>
          <a:solidFill>
            <a:srgbClr val="FFFFFF"/>
          </a:solidFill>
          <a:uFillTx/>
          <a:latin typeface="Arial"/>
          <a:ea typeface="Arial"/>
          <a:cs typeface="Arial"/>
          <a:sym typeface="Arial"/>
        </a:defRPr>
      </a:lvl6pPr>
      <a:lvl7pPr marL="0" marR="0" indent="0" algn="l" defTabSz="685800" eaLnBrk="1" latinLnBrk="0" hangingPunct="1">
        <a:lnSpc>
          <a:spcPct val="90000"/>
        </a:lnSpc>
        <a:spcBef>
          <a:spcPts val="0"/>
        </a:spcBef>
        <a:spcAft>
          <a:spcPts val="0"/>
        </a:spcAft>
        <a:buClrTx/>
        <a:buSzTx/>
        <a:buFontTx/>
        <a:buNone/>
        <a:tabLst/>
        <a:defRPr sz="3300" b="1" i="0" u="none" strike="noStrike" cap="none" spc="0" baseline="0">
          <a:ln>
            <a:noFill/>
          </a:ln>
          <a:solidFill>
            <a:srgbClr val="FFFFFF"/>
          </a:solidFill>
          <a:uFillTx/>
          <a:latin typeface="Arial"/>
          <a:ea typeface="Arial"/>
          <a:cs typeface="Arial"/>
          <a:sym typeface="Arial"/>
        </a:defRPr>
      </a:lvl7pPr>
      <a:lvl8pPr marL="0" marR="0" indent="0" algn="l" defTabSz="685800" eaLnBrk="1" latinLnBrk="0" hangingPunct="1">
        <a:lnSpc>
          <a:spcPct val="90000"/>
        </a:lnSpc>
        <a:spcBef>
          <a:spcPts val="0"/>
        </a:spcBef>
        <a:spcAft>
          <a:spcPts val="0"/>
        </a:spcAft>
        <a:buClrTx/>
        <a:buSzTx/>
        <a:buFontTx/>
        <a:buNone/>
        <a:tabLst/>
        <a:defRPr sz="3300" b="1" i="0" u="none" strike="noStrike" cap="none" spc="0" baseline="0">
          <a:ln>
            <a:noFill/>
          </a:ln>
          <a:solidFill>
            <a:srgbClr val="FFFFFF"/>
          </a:solidFill>
          <a:uFillTx/>
          <a:latin typeface="Arial"/>
          <a:ea typeface="Arial"/>
          <a:cs typeface="Arial"/>
          <a:sym typeface="Arial"/>
        </a:defRPr>
      </a:lvl8pPr>
      <a:lvl9pPr marL="0" marR="0" indent="0" algn="l" defTabSz="685800" eaLnBrk="1" latinLnBrk="0" hangingPunct="1">
        <a:lnSpc>
          <a:spcPct val="90000"/>
        </a:lnSpc>
        <a:spcBef>
          <a:spcPts val="0"/>
        </a:spcBef>
        <a:spcAft>
          <a:spcPts val="0"/>
        </a:spcAft>
        <a:buClrTx/>
        <a:buSzTx/>
        <a:buFontTx/>
        <a:buNone/>
        <a:tabLst/>
        <a:defRPr sz="3300" b="1" i="0" u="none" strike="noStrike" cap="none" spc="0" baseline="0">
          <a:ln>
            <a:noFill/>
          </a:ln>
          <a:solidFill>
            <a:srgbClr val="FFFFFF"/>
          </a:solidFill>
          <a:uFillTx/>
          <a:latin typeface="Arial"/>
          <a:ea typeface="Arial"/>
          <a:cs typeface="Arial"/>
          <a:sym typeface="Arial"/>
        </a:defRPr>
      </a:lvl9pPr>
    </p:titleStyle>
    <p:bodyStyle>
      <a:lvl1pPr marL="171450" marR="0" indent="-171450" algn="l" defTabSz="685800" eaLnBrk="1" latinLnBrk="0" hangingPunct="1">
        <a:lnSpc>
          <a:spcPct val="90000"/>
        </a:lnSpc>
        <a:spcBef>
          <a:spcPts val="750"/>
        </a:spcBef>
        <a:spcAft>
          <a:spcPts val="0"/>
        </a:spcAft>
        <a:buClrTx/>
        <a:buSzPct val="100000"/>
        <a:buFont typeface="Helvetica"/>
        <a:buChar char="–"/>
        <a:tabLst/>
        <a:defRPr sz="2100" b="0" i="0" u="none" strike="noStrike" cap="none" spc="0" baseline="0">
          <a:ln>
            <a:noFill/>
          </a:ln>
          <a:solidFill>
            <a:schemeClr val="bg1">
              <a:lumMod val="50000"/>
              <a:lumOff val="50000"/>
            </a:schemeClr>
          </a:solidFill>
          <a:uFillTx/>
          <a:latin typeface="Foco Light" charset="0"/>
          <a:ea typeface="Arial"/>
          <a:cs typeface="Arial"/>
          <a:sym typeface="Arial"/>
        </a:defRPr>
      </a:lvl1pPr>
      <a:lvl2pPr marL="542925" marR="0" indent="-200025" algn="l" defTabSz="685800" eaLnBrk="1" latinLnBrk="0" hangingPunct="1">
        <a:lnSpc>
          <a:spcPct val="90000"/>
        </a:lnSpc>
        <a:spcBef>
          <a:spcPts val="750"/>
        </a:spcBef>
        <a:spcAft>
          <a:spcPts val="0"/>
        </a:spcAft>
        <a:buClrTx/>
        <a:buSzPct val="100000"/>
        <a:buFont typeface="Helvetica"/>
        <a:buChar char="•"/>
        <a:tabLst/>
        <a:defRPr sz="2100" b="0" i="0" u="none" strike="noStrike" cap="none" spc="0" baseline="0">
          <a:ln>
            <a:noFill/>
          </a:ln>
          <a:solidFill>
            <a:schemeClr val="bg1">
              <a:lumMod val="50000"/>
              <a:lumOff val="50000"/>
            </a:schemeClr>
          </a:solidFill>
          <a:uFillTx/>
          <a:latin typeface="Foco Light" charset="0"/>
          <a:ea typeface="Arial"/>
          <a:cs typeface="Arial"/>
          <a:sym typeface="Arial"/>
        </a:defRPr>
      </a:lvl2pPr>
      <a:lvl3pPr marL="925829" marR="0" indent="-240029" algn="l" defTabSz="685800" eaLnBrk="1" latinLnBrk="0" hangingPunct="1">
        <a:lnSpc>
          <a:spcPct val="90000"/>
        </a:lnSpc>
        <a:spcBef>
          <a:spcPts val="750"/>
        </a:spcBef>
        <a:spcAft>
          <a:spcPts val="0"/>
        </a:spcAft>
        <a:buClrTx/>
        <a:buSzPct val="100000"/>
        <a:buFont typeface="Helvetica"/>
        <a:buChar char="•"/>
        <a:tabLst/>
        <a:defRPr sz="2100" b="0" i="0" u="none" strike="noStrike" cap="none" spc="0" baseline="0">
          <a:ln>
            <a:noFill/>
          </a:ln>
          <a:solidFill>
            <a:schemeClr val="bg1">
              <a:lumMod val="50000"/>
              <a:lumOff val="50000"/>
            </a:schemeClr>
          </a:solidFill>
          <a:uFillTx/>
          <a:latin typeface="Foco Light" charset="0"/>
          <a:ea typeface="Arial"/>
          <a:cs typeface="Arial"/>
          <a:sym typeface="Arial"/>
        </a:defRPr>
      </a:lvl3pPr>
      <a:lvl4pPr marL="1295400" marR="0" indent="-266700" algn="l" defTabSz="685800" eaLnBrk="1" latinLnBrk="0" hangingPunct="1">
        <a:lnSpc>
          <a:spcPct val="90000"/>
        </a:lnSpc>
        <a:spcBef>
          <a:spcPts val="750"/>
        </a:spcBef>
        <a:spcAft>
          <a:spcPts val="0"/>
        </a:spcAft>
        <a:buClrTx/>
        <a:buSzPct val="100000"/>
        <a:buFont typeface="Helvetica"/>
        <a:buChar char="•"/>
        <a:tabLst/>
        <a:defRPr sz="2100" b="0" i="0" u="none" strike="noStrike" cap="none" spc="0" baseline="0">
          <a:ln>
            <a:noFill/>
          </a:ln>
          <a:solidFill>
            <a:schemeClr val="bg1">
              <a:lumMod val="50000"/>
              <a:lumOff val="50000"/>
            </a:schemeClr>
          </a:solidFill>
          <a:uFillTx/>
          <a:latin typeface="Foco Light" charset="0"/>
          <a:ea typeface="Arial"/>
          <a:cs typeface="Arial"/>
          <a:sym typeface="Arial"/>
        </a:defRPr>
      </a:lvl4pPr>
      <a:lvl5pPr marL="1638300" marR="0" indent="-266700" algn="l" defTabSz="685800" eaLnBrk="1" latinLnBrk="0" hangingPunct="1">
        <a:lnSpc>
          <a:spcPct val="90000"/>
        </a:lnSpc>
        <a:spcBef>
          <a:spcPts val="750"/>
        </a:spcBef>
        <a:spcAft>
          <a:spcPts val="0"/>
        </a:spcAft>
        <a:buClrTx/>
        <a:buSzPct val="100000"/>
        <a:buFont typeface="Helvetica"/>
        <a:buChar char="•"/>
        <a:tabLst/>
        <a:defRPr sz="2100" b="0" i="0" u="none" strike="noStrike" cap="none" spc="0" baseline="0">
          <a:ln>
            <a:noFill/>
          </a:ln>
          <a:solidFill>
            <a:schemeClr val="bg1">
              <a:lumMod val="50000"/>
              <a:lumOff val="50000"/>
            </a:schemeClr>
          </a:solidFill>
          <a:uFillTx/>
          <a:latin typeface="Foco Light" charset="0"/>
          <a:ea typeface="Arial"/>
          <a:cs typeface="Arial"/>
          <a:sym typeface="Arial"/>
        </a:defRPr>
      </a:lvl5pPr>
      <a:lvl6pPr marL="1981200" marR="0" indent="-266700" algn="l" defTabSz="685800" eaLnBrk="1" latinLnBrk="0" hangingPunct="1">
        <a:lnSpc>
          <a:spcPct val="90000"/>
        </a:lnSpc>
        <a:spcBef>
          <a:spcPts val="750"/>
        </a:spcBef>
        <a:spcAft>
          <a:spcPts val="0"/>
        </a:spcAft>
        <a:buClrTx/>
        <a:buSzPct val="100000"/>
        <a:buFont typeface="Helvetica"/>
        <a:buChar char="•"/>
        <a:tabLst/>
        <a:defRPr sz="2100" b="0" i="0" u="none" strike="noStrike" cap="none" spc="0" baseline="0">
          <a:ln>
            <a:noFill/>
          </a:ln>
          <a:solidFill>
            <a:srgbClr val="FFFFFF"/>
          </a:solidFill>
          <a:uFillTx/>
          <a:latin typeface="Arial"/>
          <a:ea typeface="Arial"/>
          <a:cs typeface="Arial"/>
          <a:sym typeface="Arial"/>
        </a:defRPr>
      </a:lvl6pPr>
      <a:lvl7pPr marL="2324100" marR="0" indent="-266700" algn="l" defTabSz="685800" eaLnBrk="1" latinLnBrk="0" hangingPunct="1">
        <a:lnSpc>
          <a:spcPct val="90000"/>
        </a:lnSpc>
        <a:spcBef>
          <a:spcPts val="750"/>
        </a:spcBef>
        <a:spcAft>
          <a:spcPts val="0"/>
        </a:spcAft>
        <a:buClrTx/>
        <a:buSzPct val="100000"/>
        <a:buFont typeface="Helvetica"/>
        <a:buChar char="•"/>
        <a:tabLst/>
        <a:defRPr sz="2100" b="0" i="0" u="none" strike="noStrike" cap="none" spc="0" baseline="0">
          <a:ln>
            <a:noFill/>
          </a:ln>
          <a:solidFill>
            <a:srgbClr val="FFFFFF"/>
          </a:solidFill>
          <a:uFillTx/>
          <a:latin typeface="Arial"/>
          <a:ea typeface="Arial"/>
          <a:cs typeface="Arial"/>
          <a:sym typeface="Arial"/>
        </a:defRPr>
      </a:lvl7pPr>
      <a:lvl8pPr marL="2667000" marR="0" indent="-266700" algn="l" defTabSz="685800" eaLnBrk="1" latinLnBrk="0" hangingPunct="1">
        <a:lnSpc>
          <a:spcPct val="90000"/>
        </a:lnSpc>
        <a:spcBef>
          <a:spcPts val="750"/>
        </a:spcBef>
        <a:spcAft>
          <a:spcPts val="0"/>
        </a:spcAft>
        <a:buClrTx/>
        <a:buSzPct val="100000"/>
        <a:buFont typeface="Helvetica"/>
        <a:buChar char="•"/>
        <a:tabLst/>
        <a:defRPr sz="2100" b="0" i="0" u="none" strike="noStrike" cap="none" spc="0" baseline="0">
          <a:ln>
            <a:noFill/>
          </a:ln>
          <a:solidFill>
            <a:srgbClr val="FFFFFF"/>
          </a:solidFill>
          <a:uFillTx/>
          <a:latin typeface="Arial"/>
          <a:ea typeface="Arial"/>
          <a:cs typeface="Arial"/>
          <a:sym typeface="Arial"/>
        </a:defRPr>
      </a:lvl8pPr>
      <a:lvl9pPr marL="3009900" marR="0" indent="-266700" algn="l" defTabSz="685800" eaLnBrk="1" latinLnBrk="0" hangingPunct="1">
        <a:lnSpc>
          <a:spcPct val="90000"/>
        </a:lnSpc>
        <a:spcBef>
          <a:spcPts val="750"/>
        </a:spcBef>
        <a:spcAft>
          <a:spcPts val="0"/>
        </a:spcAft>
        <a:buClrTx/>
        <a:buSzPct val="100000"/>
        <a:buFont typeface="Helvetica"/>
        <a:buChar char="•"/>
        <a:tabLst/>
        <a:defRPr sz="2100" b="0" i="0" u="none" strike="noStrike" cap="none" spc="0" baseline="0">
          <a:ln>
            <a:noFill/>
          </a:ln>
          <a:solidFill>
            <a:srgbClr val="FFFFFF"/>
          </a:solidFill>
          <a:uFillTx/>
          <a:latin typeface="Arial"/>
          <a:ea typeface="Arial"/>
          <a:cs typeface="Arial"/>
          <a:sym typeface="Arial"/>
        </a:defRPr>
      </a:lvl9pPr>
    </p:bodyStyle>
    <p:otherStyle>
      <a:lvl1pPr marL="0" marR="0" indent="0" algn="r" defTabSz="68580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1pPr>
      <a:lvl2pPr marL="0" marR="0" indent="0" algn="r" defTabSz="68580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2pPr>
      <a:lvl3pPr marL="0" marR="0" indent="0" algn="r" defTabSz="68580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3pPr>
      <a:lvl4pPr marL="0" marR="0" indent="0" algn="r" defTabSz="68580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4pPr>
      <a:lvl5pPr marL="0" marR="0" indent="0" algn="r" defTabSz="68580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5pPr>
      <a:lvl6pPr marL="0" marR="0" indent="0" algn="r" defTabSz="68580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6pPr>
      <a:lvl7pPr marL="0" marR="0" indent="0" algn="r" defTabSz="68580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7pPr>
      <a:lvl8pPr marL="0" marR="0" indent="0" algn="r" defTabSz="68580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8pPr>
      <a:lvl9pPr marL="0" marR="0" indent="0" algn="r" defTabSz="685800"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0D98E2-86CE-4D4F-9F8F-17C83D19A271}"/>
              </a:ext>
            </a:extLst>
          </p:cNvPr>
          <p:cNvSpPr>
            <a:spLocks noGrp="1"/>
          </p:cNvSpPr>
          <p:nvPr>
            <p:ph type="title"/>
          </p:nvPr>
        </p:nvSpPr>
        <p:spPr>
          <a:xfrm>
            <a:off x="565150" y="770890"/>
            <a:ext cx="7335835" cy="1268984"/>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8804B4F2-48A4-A140-B59B-7A2ED9FD4653}"/>
              </a:ext>
            </a:extLst>
          </p:cNvPr>
          <p:cNvSpPr>
            <a:spLocks noGrp="1"/>
          </p:cNvSpPr>
          <p:nvPr>
            <p:ph type="body" idx="1"/>
          </p:nvPr>
        </p:nvSpPr>
        <p:spPr>
          <a:xfrm>
            <a:off x="565150" y="2160016"/>
            <a:ext cx="7335835" cy="36012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CF4A7E-D5FF-BF48-8E01-8F46150ABFD5}"/>
              </a:ext>
            </a:extLst>
          </p:cNvPr>
          <p:cNvSpPr>
            <a:spLocks noGrp="1"/>
          </p:cNvSpPr>
          <p:nvPr>
            <p:ph type="dt" sz="half" idx="2"/>
          </p:nvPr>
        </p:nvSpPr>
        <p:spPr>
          <a:xfrm>
            <a:off x="566928" y="457200"/>
            <a:ext cx="3608205" cy="365125"/>
          </a:xfrm>
          <a:prstGeom prst="rect">
            <a:avLst/>
          </a:prstGeom>
        </p:spPr>
        <p:txBody>
          <a:bodyPr vert="horz" lIns="91440" tIns="45720" rIns="91440" bIns="45720" rtlCol="0" anchor="ctr"/>
          <a:lstStyle>
            <a:lvl1pPr algn="l">
              <a:defRPr sz="1050" b="0" i="0">
                <a:solidFill>
                  <a:schemeClr val="tx1">
                    <a:tint val="75000"/>
                  </a:schemeClr>
                </a:solidFill>
                <a:latin typeface="+mn-lt"/>
              </a:defRPr>
            </a:lvl1pPr>
          </a:lstStyle>
          <a:p>
            <a:fld id="{A5B0A250-5CC0-1746-B209-08E8B0DAE6AF}" type="datetimeFigureOut">
              <a:rPr lang="en-US" smtClean="0"/>
              <a:pPr/>
              <a:t>12/19/2023</a:t>
            </a:fld>
            <a:endParaRPr lang="en-US"/>
          </a:p>
        </p:txBody>
      </p:sp>
      <p:sp>
        <p:nvSpPr>
          <p:cNvPr id="5" name="Footer Placeholder 4">
            <a:extLst>
              <a:ext uri="{FF2B5EF4-FFF2-40B4-BE49-F238E27FC236}">
                <a16:creationId xmlns:a16="http://schemas.microsoft.com/office/drawing/2014/main" id="{CA131757-5039-BF46-B47A-50DA8FFBC078}"/>
              </a:ext>
            </a:extLst>
          </p:cNvPr>
          <p:cNvSpPr>
            <a:spLocks noGrp="1"/>
          </p:cNvSpPr>
          <p:nvPr>
            <p:ph type="ftr" sz="quarter" idx="3"/>
          </p:nvPr>
        </p:nvSpPr>
        <p:spPr>
          <a:xfrm>
            <a:off x="565150" y="6141085"/>
            <a:ext cx="3608205" cy="365125"/>
          </a:xfrm>
          <a:prstGeom prst="rect">
            <a:avLst/>
          </a:prstGeom>
        </p:spPr>
        <p:txBody>
          <a:bodyPr vert="horz" lIns="91440" tIns="45720" rIns="91440" bIns="45720" rtlCol="0" anchor="ctr"/>
          <a:lstStyle>
            <a:lvl1pPr algn="l">
              <a:defRPr sz="1050" b="0" i="0">
                <a:solidFill>
                  <a:schemeClr val="tx1">
                    <a:tint val="75000"/>
                  </a:schemeClr>
                </a:solidFill>
                <a:latin typeface="+mn-lt"/>
              </a:defRPr>
            </a:lvl1pPr>
          </a:lstStyle>
          <a:p>
            <a:endParaRPr lang="en-US"/>
          </a:p>
        </p:txBody>
      </p:sp>
      <p:sp>
        <p:nvSpPr>
          <p:cNvPr id="6" name="Slide Number Placeholder 5">
            <a:extLst>
              <a:ext uri="{FF2B5EF4-FFF2-40B4-BE49-F238E27FC236}">
                <a16:creationId xmlns:a16="http://schemas.microsoft.com/office/drawing/2014/main" id="{AA83FD16-4337-B940-905E-D20A26FD483A}"/>
              </a:ext>
            </a:extLst>
          </p:cNvPr>
          <p:cNvSpPr>
            <a:spLocks noGrp="1"/>
          </p:cNvSpPr>
          <p:nvPr>
            <p:ph type="sldNum" sz="quarter" idx="4"/>
          </p:nvPr>
        </p:nvSpPr>
        <p:spPr>
          <a:xfrm>
            <a:off x="10809678" y="6141085"/>
            <a:ext cx="813816" cy="365125"/>
          </a:xfrm>
          <a:prstGeom prst="rect">
            <a:avLst/>
          </a:prstGeom>
        </p:spPr>
        <p:txBody>
          <a:bodyPr vert="horz" lIns="91440" tIns="45720" rIns="91440" bIns="45720" rtlCol="0" anchor="ctr"/>
          <a:lstStyle>
            <a:lvl1pPr algn="r">
              <a:defRPr sz="1050" b="0" i="0">
                <a:solidFill>
                  <a:schemeClr val="tx1">
                    <a:tint val="75000"/>
                  </a:schemeClr>
                </a:solidFill>
                <a:latin typeface="+mn-lt"/>
              </a:defRPr>
            </a:lvl1pPr>
          </a:lstStyle>
          <a:p>
            <a:fld id="{49ABCAEC-7D34-E549-A96E-FCEDAADBE4B0}" type="slidenum">
              <a:rPr lang="en-US" smtClean="0"/>
              <a:pPr/>
              <a:t>‹#›</a:t>
            </a:fld>
            <a:endParaRPr lang="en-US"/>
          </a:p>
        </p:txBody>
      </p:sp>
    </p:spTree>
    <p:extLst>
      <p:ext uri="{BB962C8B-B14F-4D97-AF65-F5344CB8AC3E}">
        <p14:creationId xmlns:p14="http://schemas.microsoft.com/office/powerpoint/2010/main" val="1693449527"/>
      </p:ext>
    </p:extLst>
  </p:cSld>
  <p:clrMap bg1="lt1" tx1="dk1" bg2="lt2" tx2="dk2" accent1="accent1" accent2="accent2" accent3="accent3" accent4="accent4" accent5="accent5" accent6="accent6" hlink="hlink" folHlink="folHlink"/>
  <p:sldLayoutIdLst>
    <p:sldLayoutId id="2147483670" r:id="rId1"/>
    <p:sldLayoutId id="2147483668" r:id="rId2"/>
    <p:sldLayoutId id="2147483669" r:id="rId3"/>
    <p:sldLayoutId id="2147483814" r:id="rId4"/>
    <p:sldLayoutId id="2147483812" r:id="rId5"/>
  </p:sldLayoutIdLst>
  <p:txStyles>
    <p:title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9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36D4B5-6B0F-441D-977D-9D28A9A3FA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8640A42-C00D-4185-A208-03BBDC6BC0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395800A-B6CF-4BDF-9279-64201D42F3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EE0E43-E64F-4F80-8E55-3896E47E40D3}" type="datetimeFigureOut">
              <a:rPr lang="en-GB" smtClean="0"/>
              <a:t>19/12/2023</a:t>
            </a:fld>
            <a:endParaRPr lang="en-GB"/>
          </a:p>
        </p:txBody>
      </p:sp>
      <p:sp>
        <p:nvSpPr>
          <p:cNvPr id="5" name="Footer Placeholder 4">
            <a:extLst>
              <a:ext uri="{FF2B5EF4-FFF2-40B4-BE49-F238E27FC236}">
                <a16:creationId xmlns:a16="http://schemas.microsoft.com/office/drawing/2014/main" id="{A1EB5A09-6504-4A7B-80B1-94EBADB448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B757E7F-0665-4436-BC12-3C47E2FD12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31645F-70CE-4E8B-A899-D7C4AE4FB8A9}" type="slidenum">
              <a:rPr lang="en-GB" smtClean="0"/>
              <a:t>‹#›</a:t>
            </a:fld>
            <a:endParaRPr lang="en-GB"/>
          </a:p>
        </p:txBody>
      </p:sp>
    </p:spTree>
    <p:extLst>
      <p:ext uri="{BB962C8B-B14F-4D97-AF65-F5344CB8AC3E}">
        <p14:creationId xmlns:p14="http://schemas.microsoft.com/office/powerpoint/2010/main" val="2143865005"/>
      </p:ext>
    </p:extLst>
  </p:cSld>
  <p:clrMap bg1="lt1" tx1="dk1" bg2="lt2" tx2="dk2" accent1="accent1" accent2="accent2" accent3="accent3" accent4="accent4" accent5="accent5" accent6="accent6" hlink="hlink" folHlink="folHlink"/>
  <p:sldLayoutIdLst>
    <p:sldLayoutId id="214748365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userDrawn="1"/>
        </p:nvSpPr>
        <p:spPr>
          <a:xfrm>
            <a:off x="4399613" y="1296649"/>
            <a:ext cx="914400" cy="9144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normAutofit/>
          </a:bodyPr>
          <a:lstStyle/>
          <a:p>
            <a:pPr marL="0" marR="0" indent="0" algn="l" defTabSz="914400" rtl="0" fontAlgn="auto" latinLnBrk="0" hangingPunct="0">
              <a:lnSpc>
                <a:spcPct val="90000"/>
              </a:lnSpc>
              <a:spcBef>
                <a:spcPts val="0"/>
              </a:spcBef>
              <a:spcAft>
                <a:spcPts val="0"/>
              </a:spcAft>
              <a:buClrTx/>
              <a:buSzTx/>
              <a:buFontTx/>
              <a:buNone/>
              <a:tabLst/>
            </a:pPr>
            <a:endParaRPr kumimoji="0" lang="en-US" sz="4400" b="1" i="0" u="none" strike="noStrike" cap="none" spc="0" normalizeH="0" baseline="0">
              <a:ln>
                <a:noFill/>
              </a:ln>
              <a:solidFill>
                <a:srgbClr val="FFFFFF"/>
              </a:solidFill>
              <a:effectLst/>
              <a:uFillTx/>
              <a:latin typeface="Arial"/>
              <a:ea typeface="Arial"/>
              <a:cs typeface="Arial"/>
              <a:sym typeface="Arial"/>
            </a:endParaRPr>
          </a:p>
        </p:txBody>
      </p:sp>
    </p:spTree>
    <p:extLst>
      <p:ext uri="{BB962C8B-B14F-4D97-AF65-F5344CB8AC3E}">
        <p14:creationId xmlns:p14="http://schemas.microsoft.com/office/powerpoint/2010/main" val="2115104882"/>
      </p:ext>
    </p:extLst>
  </p:cSld>
  <p:clrMap bg1="dk1" tx1="lt1" bg2="dk2" tx2="lt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7" r:id="rId12"/>
    <p:sldLayoutId id="2147483838" r:id="rId13"/>
    <p:sldLayoutId id="2147483839" r:id="rId14"/>
    <p:sldLayoutId id="2147483840" r:id="rId15"/>
    <p:sldLayoutId id="2147483841" r:id="rId16"/>
    <p:sldLayoutId id="2147483842" r:id="rId17"/>
    <p:sldLayoutId id="2147483843" r:id="rId18"/>
  </p:sldLayoutIdLst>
  <p:transition spd="med"/>
  <p:txStyles>
    <p:titleStyle>
      <a:lvl1pPr marL="0" marR="0" indent="0" algn="l" defTabSz="914400" eaLnBrk="1" latinLnBrk="0" hangingPunct="1">
        <a:lnSpc>
          <a:spcPct val="90000"/>
        </a:lnSpc>
        <a:spcBef>
          <a:spcPts val="0"/>
        </a:spcBef>
        <a:spcAft>
          <a:spcPts val="0"/>
        </a:spcAft>
        <a:buClrTx/>
        <a:buSzTx/>
        <a:buFontTx/>
        <a:buNone/>
        <a:tabLst/>
        <a:defRPr sz="4400" b="1" i="0" u="none" strike="noStrike" cap="none" spc="0" baseline="0">
          <a:ln>
            <a:noFill/>
          </a:ln>
          <a:solidFill>
            <a:srgbClr val="233680"/>
          </a:solidFill>
          <a:uFillTx/>
          <a:latin typeface="foco light" charset="0"/>
          <a:ea typeface="Arial"/>
          <a:cs typeface="Arial"/>
          <a:sym typeface="Arial"/>
        </a:defRPr>
      </a:lvl1pPr>
      <a:lvl2pPr marL="0" marR="0" indent="0" algn="l" defTabSz="914400" eaLnBrk="1" latinLnBrk="0" hangingPunct="1">
        <a:lnSpc>
          <a:spcPct val="90000"/>
        </a:lnSpc>
        <a:spcBef>
          <a:spcPts val="0"/>
        </a:spcBef>
        <a:spcAft>
          <a:spcPts val="0"/>
        </a:spcAft>
        <a:buClrTx/>
        <a:buSzTx/>
        <a:buFontTx/>
        <a:buNone/>
        <a:tabLst/>
        <a:defRPr sz="4400" b="1" i="0" u="none" strike="noStrike" cap="none" spc="0" baseline="0">
          <a:ln>
            <a:noFill/>
          </a:ln>
          <a:solidFill>
            <a:srgbClr val="FFFFFF"/>
          </a:solidFill>
          <a:uFillTx/>
          <a:latin typeface="Arial"/>
          <a:ea typeface="Arial"/>
          <a:cs typeface="Arial"/>
          <a:sym typeface="Arial"/>
        </a:defRPr>
      </a:lvl2pPr>
      <a:lvl3pPr marL="0" marR="0" indent="0" algn="l" defTabSz="914400" eaLnBrk="1" latinLnBrk="0" hangingPunct="1">
        <a:lnSpc>
          <a:spcPct val="90000"/>
        </a:lnSpc>
        <a:spcBef>
          <a:spcPts val="0"/>
        </a:spcBef>
        <a:spcAft>
          <a:spcPts val="0"/>
        </a:spcAft>
        <a:buClrTx/>
        <a:buSzTx/>
        <a:buFontTx/>
        <a:buNone/>
        <a:tabLst/>
        <a:defRPr sz="4400" b="1" i="0" u="none" strike="noStrike" cap="none" spc="0" baseline="0">
          <a:ln>
            <a:noFill/>
          </a:ln>
          <a:solidFill>
            <a:srgbClr val="FFFFFF"/>
          </a:solidFill>
          <a:uFillTx/>
          <a:latin typeface="Arial"/>
          <a:ea typeface="Arial"/>
          <a:cs typeface="Arial"/>
          <a:sym typeface="Arial"/>
        </a:defRPr>
      </a:lvl3pPr>
      <a:lvl4pPr marL="0" marR="0" indent="0" algn="l" defTabSz="914400" eaLnBrk="1" latinLnBrk="0" hangingPunct="1">
        <a:lnSpc>
          <a:spcPct val="90000"/>
        </a:lnSpc>
        <a:spcBef>
          <a:spcPts val="0"/>
        </a:spcBef>
        <a:spcAft>
          <a:spcPts val="0"/>
        </a:spcAft>
        <a:buClrTx/>
        <a:buSzTx/>
        <a:buFontTx/>
        <a:buNone/>
        <a:tabLst/>
        <a:defRPr sz="4400" b="1" i="0" u="none" strike="noStrike" cap="none" spc="0" baseline="0">
          <a:ln>
            <a:noFill/>
          </a:ln>
          <a:solidFill>
            <a:srgbClr val="FFFFFF"/>
          </a:solidFill>
          <a:uFillTx/>
          <a:latin typeface="Arial"/>
          <a:ea typeface="Arial"/>
          <a:cs typeface="Arial"/>
          <a:sym typeface="Arial"/>
        </a:defRPr>
      </a:lvl4pPr>
      <a:lvl5pPr marL="0" marR="0" indent="0" algn="l" defTabSz="914400" eaLnBrk="1" latinLnBrk="0" hangingPunct="1">
        <a:lnSpc>
          <a:spcPct val="90000"/>
        </a:lnSpc>
        <a:spcBef>
          <a:spcPts val="0"/>
        </a:spcBef>
        <a:spcAft>
          <a:spcPts val="0"/>
        </a:spcAft>
        <a:buClrTx/>
        <a:buSzTx/>
        <a:buFontTx/>
        <a:buNone/>
        <a:tabLst/>
        <a:defRPr sz="4400" b="1" i="0" u="none" strike="noStrike" cap="none" spc="0" baseline="0">
          <a:ln>
            <a:noFill/>
          </a:ln>
          <a:solidFill>
            <a:srgbClr val="FFFFFF"/>
          </a:solidFill>
          <a:uFillTx/>
          <a:latin typeface="Arial"/>
          <a:ea typeface="Arial"/>
          <a:cs typeface="Arial"/>
          <a:sym typeface="Arial"/>
        </a:defRPr>
      </a:lvl5pPr>
      <a:lvl6pPr marL="0" marR="0" indent="0" algn="l" defTabSz="914400" eaLnBrk="1" latinLnBrk="0" hangingPunct="1">
        <a:lnSpc>
          <a:spcPct val="90000"/>
        </a:lnSpc>
        <a:spcBef>
          <a:spcPts val="0"/>
        </a:spcBef>
        <a:spcAft>
          <a:spcPts val="0"/>
        </a:spcAft>
        <a:buClrTx/>
        <a:buSzTx/>
        <a:buFontTx/>
        <a:buNone/>
        <a:tabLst/>
        <a:defRPr sz="4400" b="1" i="0" u="none" strike="noStrike" cap="none" spc="0" baseline="0">
          <a:ln>
            <a:noFill/>
          </a:ln>
          <a:solidFill>
            <a:srgbClr val="FFFFFF"/>
          </a:solidFill>
          <a:uFillTx/>
          <a:latin typeface="Arial"/>
          <a:ea typeface="Arial"/>
          <a:cs typeface="Arial"/>
          <a:sym typeface="Arial"/>
        </a:defRPr>
      </a:lvl6pPr>
      <a:lvl7pPr marL="0" marR="0" indent="0" algn="l" defTabSz="914400" eaLnBrk="1" latinLnBrk="0" hangingPunct="1">
        <a:lnSpc>
          <a:spcPct val="90000"/>
        </a:lnSpc>
        <a:spcBef>
          <a:spcPts val="0"/>
        </a:spcBef>
        <a:spcAft>
          <a:spcPts val="0"/>
        </a:spcAft>
        <a:buClrTx/>
        <a:buSzTx/>
        <a:buFontTx/>
        <a:buNone/>
        <a:tabLst/>
        <a:defRPr sz="4400" b="1" i="0" u="none" strike="noStrike" cap="none" spc="0" baseline="0">
          <a:ln>
            <a:noFill/>
          </a:ln>
          <a:solidFill>
            <a:srgbClr val="FFFFFF"/>
          </a:solidFill>
          <a:uFillTx/>
          <a:latin typeface="Arial"/>
          <a:ea typeface="Arial"/>
          <a:cs typeface="Arial"/>
          <a:sym typeface="Arial"/>
        </a:defRPr>
      </a:lvl7pPr>
      <a:lvl8pPr marL="0" marR="0" indent="0" algn="l" defTabSz="914400" eaLnBrk="1" latinLnBrk="0" hangingPunct="1">
        <a:lnSpc>
          <a:spcPct val="90000"/>
        </a:lnSpc>
        <a:spcBef>
          <a:spcPts val="0"/>
        </a:spcBef>
        <a:spcAft>
          <a:spcPts val="0"/>
        </a:spcAft>
        <a:buClrTx/>
        <a:buSzTx/>
        <a:buFontTx/>
        <a:buNone/>
        <a:tabLst/>
        <a:defRPr sz="4400" b="1" i="0" u="none" strike="noStrike" cap="none" spc="0" baseline="0">
          <a:ln>
            <a:noFill/>
          </a:ln>
          <a:solidFill>
            <a:srgbClr val="FFFFFF"/>
          </a:solidFill>
          <a:uFillTx/>
          <a:latin typeface="Arial"/>
          <a:ea typeface="Arial"/>
          <a:cs typeface="Arial"/>
          <a:sym typeface="Arial"/>
        </a:defRPr>
      </a:lvl8pPr>
      <a:lvl9pPr marL="0" marR="0" indent="0" algn="l" defTabSz="914400" eaLnBrk="1" latinLnBrk="0" hangingPunct="1">
        <a:lnSpc>
          <a:spcPct val="90000"/>
        </a:lnSpc>
        <a:spcBef>
          <a:spcPts val="0"/>
        </a:spcBef>
        <a:spcAft>
          <a:spcPts val="0"/>
        </a:spcAft>
        <a:buClrTx/>
        <a:buSzTx/>
        <a:buFontTx/>
        <a:buNone/>
        <a:tabLst/>
        <a:defRPr sz="4400" b="1" i="0" u="none" strike="noStrike" cap="none" spc="0" baseline="0">
          <a:ln>
            <a:noFill/>
          </a:ln>
          <a:solidFill>
            <a:srgbClr val="FFFFFF"/>
          </a:solidFill>
          <a:uFillTx/>
          <a:latin typeface="Arial"/>
          <a:ea typeface="Arial"/>
          <a:cs typeface="Arial"/>
          <a:sym typeface="Arial"/>
        </a:defRPr>
      </a:lvl9pPr>
    </p:titleStyle>
    <p:bodyStyle>
      <a:lvl1pPr marL="228600" marR="0" indent="-228600" algn="l" defTabSz="914400" eaLnBrk="1" latinLnBrk="0" hangingPunct="1">
        <a:lnSpc>
          <a:spcPct val="90000"/>
        </a:lnSpc>
        <a:spcBef>
          <a:spcPts val="1000"/>
        </a:spcBef>
        <a:spcAft>
          <a:spcPts val="0"/>
        </a:spcAft>
        <a:buClrTx/>
        <a:buSzPct val="100000"/>
        <a:buFont typeface="Helvetica"/>
        <a:buChar char="–"/>
        <a:tabLst/>
        <a:defRPr sz="2800" b="0" i="0" u="none" strike="noStrike" cap="none" spc="0" baseline="0">
          <a:ln>
            <a:noFill/>
          </a:ln>
          <a:solidFill>
            <a:schemeClr val="bg1">
              <a:lumMod val="50000"/>
              <a:lumOff val="50000"/>
            </a:schemeClr>
          </a:solidFill>
          <a:uFillTx/>
          <a:latin typeface="Foco Light" charset="0"/>
          <a:ea typeface="Arial"/>
          <a:cs typeface="Arial"/>
          <a:sym typeface="Arial"/>
        </a:defRPr>
      </a:lvl1pPr>
      <a:lvl2pPr marL="723900" marR="0" indent="-266700" algn="l" defTabSz="914400" eaLnBrk="1" latinLnBrk="0" hangingPunct="1">
        <a:lnSpc>
          <a:spcPct val="90000"/>
        </a:lnSpc>
        <a:spcBef>
          <a:spcPts val="1000"/>
        </a:spcBef>
        <a:spcAft>
          <a:spcPts val="0"/>
        </a:spcAft>
        <a:buClrTx/>
        <a:buSzPct val="100000"/>
        <a:buFont typeface="Helvetica"/>
        <a:buChar char="•"/>
        <a:tabLst/>
        <a:defRPr sz="2800" b="0" i="0" u="none" strike="noStrike" cap="none" spc="0" baseline="0">
          <a:ln>
            <a:noFill/>
          </a:ln>
          <a:solidFill>
            <a:schemeClr val="bg1">
              <a:lumMod val="50000"/>
              <a:lumOff val="50000"/>
            </a:schemeClr>
          </a:solidFill>
          <a:uFillTx/>
          <a:latin typeface="Foco Light" charset="0"/>
          <a:ea typeface="Arial"/>
          <a:cs typeface="Arial"/>
          <a:sym typeface="Arial"/>
        </a:defRPr>
      </a:lvl2pPr>
      <a:lvl3pPr marL="1234438" marR="0" indent="-320038" algn="l" defTabSz="914400" eaLnBrk="1" latinLnBrk="0" hangingPunct="1">
        <a:lnSpc>
          <a:spcPct val="90000"/>
        </a:lnSpc>
        <a:spcBef>
          <a:spcPts val="1000"/>
        </a:spcBef>
        <a:spcAft>
          <a:spcPts val="0"/>
        </a:spcAft>
        <a:buClrTx/>
        <a:buSzPct val="100000"/>
        <a:buFont typeface="Helvetica"/>
        <a:buChar char="•"/>
        <a:tabLst/>
        <a:defRPr sz="2800" b="0" i="0" u="none" strike="noStrike" cap="none" spc="0" baseline="0">
          <a:ln>
            <a:noFill/>
          </a:ln>
          <a:solidFill>
            <a:schemeClr val="bg1">
              <a:lumMod val="50000"/>
              <a:lumOff val="50000"/>
            </a:schemeClr>
          </a:solidFill>
          <a:uFillTx/>
          <a:latin typeface="Foco Light" charset="0"/>
          <a:ea typeface="Arial"/>
          <a:cs typeface="Arial"/>
          <a:sym typeface="Arial"/>
        </a:defRPr>
      </a:lvl3pPr>
      <a:lvl4pPr marL="1727200" marR="0" indent="-355600" algn="l" defTabSz="914400" eaLnBrk="1" latinLnBrk="0" hangingPunct="1">
        <a:lnSpc>
          <a:spcPct val="90000"/>
        </a:lnSpc>
        <a:spcBef>
          <a:spcPts val="1000"/>
        </a:spcBef>
        <a:spcAft>
          <a:spcPts val="0"/>
        </a:spcAft>
        <a:buClrTx/>
        <a:buSzPct val="100000"/>
        <a:buFont typeface="Helvetica"/>
        <a:buChar char="•"/>
        <a:tabLst/>
        <a:defRPr sz="2800" b="0" i="0" u="none" strike="noStrike" cap="none" spc="0" baseline="0">
          <a:ln>
            <a:noFill/>
          </a:ln>
          <a:solidFill>
            <a:schemeClr val="bg1">
              <a:lumMod val="50000"/>
              <a:lumOff val="50000"/>
            </a:schemeClr>
          </a:solidFill>
          <a:uFillTx/>
          <a:latin typeface="Foco Light" charset="0"/>
          <a:ea typeface="Arial"/>
          <a:cs typeface="Arial"/>
          <a:sym typeface="Arial"/>
        </a:defRPr>
      </a:lvl4pPr>
      <a:lvl5pPr marL="2184400" marR="0" indent="-355600" algn="l" defTabSz="914400" eaLnBrk="1" latinLnBrk="0" hangingPunct="1">
        <a:lnSpc>
          <a:spcPct val="90000"/>
        </a:lnSpc>
        <a:spcBef>
          <a:spcPts val="1000"/>
        </a:spcBef>
        <a:spcAft>
          <a:spcPts val="0"/>
        </a:spcAft>
        <a:buClrTx/>
        <a:buSzPct val="100000"/>
        <a:buFont typeface="Helvetica"/>
        <a:buChar char="•"/>
        <a:tabLst/>
        <a:defRPr sz="2800" b="0" i="0" u="none" strike="noStrike" cap="none" spc="0" baseline="0">
          <a:ln>
            <a:noFill/>
          </a:ln>
          <a:solidFill>
            <a:schemeClr val="bg1">
              <a:lumMod val="50000"/>
              <a:lumOff val="50000"/>
            </a:schemeClr>
          </a:solidFill>
          <a:uFillTx/>
          <a:latin typeface="Foco Light" charset="0"/>
          <a:ea typeface="Arial"/>
          <a:cs typeface="Arial"/>
          <a:sym typeface="Arial"/>
        </a:defRPr>
      </a:lvl5pPr>
      <a:lvl6pPr marL="2641600" marR="0" indent="-355600" algn="l" defTabSz="914400" eaLnBrk="1" latinLnBrk="0" hangingPunct="1">
        <a:lnSpc>
          <a:spcPct val="90000"/>
        </a:lnSpc>
        <a:spcBef>
          <a:spcPts val="1000"/>
        </a:spcBef>
        <a:spcAft>
          <a:spcPts val="0"/>
        </a:spcAft>
        <a:buClrTx/>
        <a:buSzPct val="100000"/>
        <a:buFont typeface="Helvetica"/>
        <a:buChar char="•"/>
        <a:tabLst/>
        <a:defRPr sz="2800" b="0" i="0" u="none" strike="noStrike" cap="none" spc="0" baseline="0">
          <a:ln>
            <a:noFill/>
          </a:ln>
          <a:solidFill>
            <a:srgbClr val="FFFFFF"/>
          </a:solidFill>
          <a:uFillTx/>
          <a:latin typeface="Arial"/>
          <a:ea typeface="Arial"/>
          <a:cs typeface="Arial"/>
          <a:sym typeface="Arial"/>
        </a:defRPr>
      </a:lvl6pPr>
      <a:lvl7pPr marL="3098800" marR="0" indent="-355600" algn="l" defTabSz="914400" eaLnBrk="1" latinLnBrk="0" hangingPunct="1">
        <a:lnSpc>
          <a:spcPct val="90000"/>
        </a:lnSpc>
        <a:spcBef>
          <a:spcPts val="1000"/>
        </a:spcBef>
        <a:spcAft>
          <a:spcPts val="0"/>
        </a:spcAft>
        <a:buClrTx/>
        <a:buSzPct val="100000"/>
        <a:buFont typeface="Helvetica"/>
        <a:buChar char="•"/>
        <a:tabLst/>
        <a:defRPr sz="2800" b="0" i="0" u="none" strike="noStrike" cap="none" spc="0" baseline="0">
          <a:ln>
            <a:noFill/>
          </a:ln>
          <a:solidFill>
            <a:srgbClr val="FFFFFF"/>
          </a:solidFill>
          <a:uFillTx/>
          <a:latin typeface="Arial"/>
          <a:ea typeface="Arial"/>
          <a:cs typeface="Arial"/>
          <a:sym typeface="Arial"/>
        </a:defRPr>
      </a:lvl7pPr>
      <a:lvl8pPr marL="3556000" marR="0" indent="-355600" algn="l" defTabSz="914400" eaLnBrk="1" latinLnBrk="0" hangingPunct="1">
        <a:lnSpc>
          <a:spcPct val="90000"/>
        </a:lnSpc>
        <a:spcBef>
          <a:spcPts val="1000"/>
        </a:spcBef>
        <a:spcAft>
          <a:spcPts val="0"/>
        </a:spcAft>
        <a:buClrTx/>
        <a:buSzPct val="100000"/>
        <a:buFont typeface="Helvetica"/>
        <a:buChar char="•"/>
        <a:tabLst/>
        <a:defRPr sz="2800" b="0" i="0" u="none" strike="noStrike" cap="none" spc="0" baseline="0">
          <a:ln>
            <a:noFill/>
          </a:ln>
          <a:solidFill>
            <a:srgbClr val="FFFFFF"/>
          </a:solidFill>
          <a:uFillTx/>
          <a:latin typeface="Arial"/>
          <a:ea typeface="Arial"/>
          <a:cs typeface="Arial"/>
          <a:sym typeface="Arial"/>
        </a:defRPr>
      </a:lvl8pPr>
      <a:lvl9pPr marL="4013200" marR="0" indent="-355600" algn="l" defTabSz="914400" eaLnBrk="1" latinLnBrk="0" hangingPunct="1">
        <a:lnSpc>
          <a:spcPct val="90000"/>
        </a:lnSpc>
        <a:spcBef>
          <a:spcPts val="1000"/>
        </a:spcBef>
        <a:spcAft>
          <a:spcPts val="0"/>
        </a:spcAft>
        <a:buClrTx/>
        <a:buSzPct val="100000"/>
        <a:buFont typeface="Helvetica"/>
        <a:buChar char="•"/>
        <a:tabLst/>
        <a:defRPr sz="2800" b="0" i="0" u="none" strike="noStrike" cap="none" spc="0" baseline="0">
          <a:ln>
            <a:noFill/>
          </a:ln>
          <a:solidFill>
            <a:srgbClr val="FFFFFF"/>
          </a:solidFill>
          <a:uFillTx/>
          <a:latin typeface="Arial"/>
          <a:ea typeface="Arial"/>
          <a:cs typeface="Arial"/>
          <a:sym typeface="Arial"/>
        </a:defRPr>
      </a:lvl9pPr>
    </p:bodyStyle>
    <p:otherStyle>
      <a:lvl1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lumMod val="85000"/>
          </a:schemeClr>
        </a:solidFill>
        <a:effectLst/>
      </p:bgPr>
    </p:bg>
    <p:spTree>
      <p:nvGrpSpPr>
        <p:cNvPr id="1" name=""/>
        <p:cNvGrpSpPr/>
        <p:nvPr/>
      </p:nvGrpSpPr>
      <p:grpSpPr>
        <a:xfrm>
          <a:off x="0" y="0"/>
          <a:ext cx="0" cy="0"/>
          <a:chOff x="0" y="0"/>
          <a:chExt cx="0" cy="0"/>
        </a:xfrm>
      </p:grpSpPr>
      <p:sp>
        <p:nvSpPr>
          <p:cNvPr id="4" name="Shape 4"/>
          <p:cNvSpPr>
            <a:spLocks noGrp="1"/>
          </p:cNvSpPr>
          <p:nvPr>
            <p:ph type="title"/>
          </p:nvPr>
        </p:nvSpPr>
        <p:spPr>
          <a:xfrm>
            <a:off x="444500" y="904715"/>
            <a:ext cx="10019014" cy="754382"/>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r>
              <a:t>Title Text</a:t>
            </a:r>
          </a:p>
        </p:txBody>
      </p:sp>
      <p:sp>
        <p:nvSpPr>
          <p:cNvPr id="5" name="Shape 5"/>
          <p:cNvSpPr>
            <a:spLocks noGrp="1"/>
          </p:cNvSpPr>
          <p:nvPr>
            <p:ph type="body" idx="1"/>
          </p:nvPr>
        </p:nvSpPr>
        <p:spPr>
          <a:xfrm>
            <a:off x="444500" y="1901825"/>
            <a:ext cx="5064731" cy="4351338"/>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6" name="Shape 6"/>
          <p:cNvSpPr>
            <a:spLocks noGrp="1"/>
          </p:cNvSpPr>
          <p:nvPr>
            <p:ph type="sldNum" sz="quarter" idx="2"/>
          </p:nvPr>
        </p:nvSpPr>
        <p:spPr>
          <a:xfrm>
            <a:off x="8463946" y="6221731"/>
            <a:ext cx="273654" cy="269239"/>
          </a:xfrm>
          <a:prstGeom prst="rect">
            <a:avLst/>
          </a:prstGeom>
          <a:ln w="12700">
            <a:miter lim="400000"/>
          </a:ln>
        </p:spPr>
        <p:txBody>
          <a:bodyPr wrap="none" lIns="45718" tIns="45718" rIns="45718" bIns="45718" anchor="ctr">
            <a:spAutoFit/>
          </a:bodyPr>
          <a:lstStyle>
            <a:lvl1pPr algn="r">
              <a:lnSpc>
                <a:spcPct val="100000"/>
              </a:lnSpc>
              <a:defRPr sz="1200" b="0">
                <a:solidFill>
                  <a:srgbClr val="888888"/>
                </a:solidFill>
                <a:latin typeface="+mn-lt"/>
                <a:ea typeface="+mn-ea"/>
                <a:cs typeface="+mn-cs"/>
                <a:sym typeface="Calibri"/>
              </a:defRPr>
            </a:lvl1pPr>
          </a:lstStyle>
          <a:p>
            <a:fld id="{86CB4B4D-7CA3-9044-876B-883B54F8677D}" type="slidenum">
              <a:t>‹#›</a:t>
            </a:fld>
            <a:endParaRPr/>
          </a:p>
        </p:txBody>
      </p:sp>
      <p:pic>
        <p:nvPicPr>
          <p:cNvPr id="9" name="Picture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844353" y="295535"/>
            <a:ext cx="1018894" cy="1018894"/>
          </a:xfrm>
          <a:prstGeom prst="rect">
            <a:avLst/>
          </a:prstGeom>
        </p:spPr>
      </p:pic>
      <p:sp>
        <p:nvSpPr>
          <p:cNvPr id="2" name="TextBox 1"/>
          <p:cNvSpPr txBox="1"/>
          <p:nvPr userDrawn="1"/>
        </p:nvSpPr>
        <p:spPr>
          <a:xfrm>
            <a:off x="4399613" y="1296649"/>
            <a:ext cx="914400" cy="9144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normAutofit/>
          </a:bodyPr>
          <a:lstStyle/>
          <a:p>
            <a:pPr marL="0" marR="0" indent="0" algn="l" defTabSz="914400" rtl="0" fontAlgn="auto" latinLnBrk="0" hangingPunct="0">
              <a:lnSpc>
                <a:spcPct val="90000"/>
              </a:lnSpc>
              <a:spcBef>
                <a:spcPts val="0"/>
              </a:spcBef>
              <a:spcAft>
                <a:spcPts val="0"/>
              </a:spcAft>
              <a:buClrTx/>
              <a:buSzTx/>
              <a:buFontTx/>
              <a:buNone/>
              <a:tabLst/>
            </a:pPr>
            <a:endParaRPr kumimoji="0" lang="en-US" sz="4400" b="1" i="0" u="none" strike="noStrike" cap="none" spc="0" normalizeH="0" baseline="0">
              <a:ln>
                <a:noFill/>
              </a:ln>
              <a:solidFill>
                <a:srgbClr val="FFFFFF"/>
              </a:solidFill>
              <a:effectLst/>
              <a:uFillTx/>
              <a:latin typeface="Arial"/>
              <a:ea typeface="Arial"/>
              <a:cs typeface="Arial"/>
              <a:sym typeface="Arial"/>
            </a:endParaRPr>
          </a:p>
        </p:txBody>
      </p:sp>
    </p:spTree>
  </p:cSld>
  <p:clrMap bg1="dk1" tx1="lt1" bg2="dk2" tx2="lt2" accent1="accent1" accent2="accent2" accent3="accent3" accent4="accent4" accent5="accent5" accent6="accent6" hlink="hlink" folHlink="folHlink"/>
  <p:sldLayoutIdLst>
    <p:sldLayoutId id="2147483846" r:id="rId1"/>
    <p:sldLayoutId id="2147483658" r:id="rId2"/>
    <p:sldLayoutId id="2147483663" r:id="rId3"/>
    <p:sldLayoutId id="2147483664" r:id="rId4"/>
  </p:sldLayoutIdLst>
  <p:transition spd="med"/>
  <p:txStyles>
    <p:titleStyle>
      <a:lvl1pPr marL="0" marR="0" indent="0" algn="l" defTabSz="914400" eaLnBrk="1" latinLnBrk="0" hangingPunct="1">
        <a:lnSpc>
          <a:spcPct val="90000"/>
        </a:lnSpc>
        <a:spcBef>
          <a:spcPts val="0"/>
        </a:spcBef>
        <a:spcAft>
          <a:spcPts val="0"/>
        </a:spcAft>
        <a:buClrTx/>
        <a:buSzTx/>
        <a:buFontTx/>
        <a:buNone/>
        <a:tabLst/>
        <a:defRPr sz="4400" b="1" i="0" u="none" strike="noStrike" cap="none" spc="0" baseline="0">
          <a:ln>
            <a:noFill/>
          </a:ln>
          <a:solidFill>
            <a:srgbClr val="233680"/>
          </a:solidFill>
          <a:uFillTx/>
          <a:latin typeface="foco light" charset="0"/>
          <a:ea typeface="Arial"/>
          <a:cs typeface="Arial"/>
          <a:sym typeface="Arial"/>
        </a:defRPr>
      </a:lvl1pPr>
      <a:lvl2pPr marL="0" marR="0" indent="0" algn="l" defTabSz="914400" eaLnBrk="1" latinLnBrk="0" hangingPunct="1">
        <a:lnSpc>
          <a:spcPct val="90000"/>
        </a:lnSpc>
        <a:spcBef>
          <a:spcPts val="0"/>
        </a:spcBef>
        <a:spcAft>
          <a:spcPts val="0"/>
        </a:spcAft>
        <a:buClrTx/>
        <a:buSzTx/>
        <a:buFontTx/>
        <a:buNone/>
        <a:tabLst/>
        <a:defRPr sz="4400" b="1" i="0" u="none" strike="noStrike" cap="none" spc="0" baseline="0">
          <a:ln>
            <a:noFill/>
          </a:ln>
          <a:solidFill>
            <a:srgbClr val="FFFFFF"/>
          </a:solidFill>
          <a:uFillTx/>
          <a:latin typeface="Arial"/>
          <a:ea typeface="Arial"/>
          <a:cs typeface="Arial"/>
          <a:sym typeface="Arial"/>
        </a:defRPr>
      </a:lvl2pPr>
      <a:lvl3pPr marL="0" marR="0" indent="0" algn="l" defTabSz="914400" eaLnBrk="1" latinLnBrk="0" hangingPunct="1">
        <a:lnSpc>
          <a:spcPct val="90000"/>
        </a:lnSpc>
        <a:spcBef>
          <a:spcPts val="0"/>
        </a:spcBef>
        <a:spcAft>
          <a:spcPts val="0"/>
        </a:spcAft>
        <a:buClrTx/>
        <a:buSzTx/>
        <a:buFontTx/>
        <a:buNone/>
        <a:tabLst/>
        <a:defRPr sz="4400" b="1" i="0" u="none" strike="noStrike" cap="none" spc="0" baseline="0">
          <a:ln>
            <a:noFill/>
          </a:ln>
          <a:solidFill>
            <a:srgbClr val="FFFFFF"/>
          </a:solidFill>
          <a:uFillTx/>
          <a:latin typeface="Arial"/>
          <a:ea typeface="Arial"/>
          <a:cs typeface="Arial"/>
          <a:sym typeface="Arial"/>
        </a:defRPr>
      </a:lvl3pPr>
      <a:lvl4pPr marL="0" marR="0" indent="0" algn="l" defTabSz="914400" eaLnBrk="1" latinLnBrk="0" hangingPunct="1">
        <a:lnSpc>
          <a:spcPct val="90000"/>
        </a:lnSpc>
        <a:spcBef>
          <a:spcPts val="0"/>
        </a:spcBef>
        <a:spcAft>
          <a:spcPts val="0"/>
        </a:spcAft>
        <a:buClrTx/>
        <a:buSzTx/>
        <a:buFontTx/>
        <a:buNone/>
        <a:tabLst/>
        <a:defRPr sz="4400" b="1" i="0" u="none" strike="noStrike" cap="none" spc="0" baseline="0">
          <a:ln>
            <a:noFill/>
          </a:ln>
          <a:solidFill>
            <a:srgbClr val="FFFFFF"/>
          </a:solidFill>
          <a:uFillTx/>
          <a:latin typeface="Arial"/>
          <a:ea typeface="Arial"/>
          <a:cs typeface="Arial"/>
          <a:sym typeface="Arial"/>
        </a:defRPr>
      </a:lvl4pPr>
      <a:lvl5pPr marL="0" marR="0" indent="0" algn="l" defTabSz="914400" eaLnBrk="1" latinLnBrk="0" hangingPunct="1">
        <a:lnSpc>
          <a:spcPct val="90000"/>
        </a:lnSpc>
        <a:spcBef>
          <a:spcPts val="0"/>
        </a:spcBef>
        <a:spcAft>
          <a:spcPts val="0"/>
        </a:spcAft>
        <a:buClrTx/>
        <a:buSzTx/>
        <a:buFontTx/>
        <a:buNone/>
        <a:tabLst/>
        <a:defRPr sz="4400" b="1" i="0" u="none" strike="noStrike" cap="none" spc="0" baseline="0">
          <a:ln>
            <a:noFill/>
          </a:ln>
          <a:solidFill>
            <a:srgbClr val="FFFFFF"/>
          </a:solidFill>
          <a:uFillTx/>
          <a:latin typeface="Arial"/>
          <a:ea typeface="Arial"/>
          <a:cs typeface="Arial"/>
          <a:sym typeface="Arial"/>
        </a:defRPr>
      </a:lvl5pPr>
      <a:lvl6pPr marL="0" marR="0" indent="0" algn="l" defTabSz="914400" eaLnBrk="1" latinLnBrk="0" hangingPunct="1">
        <a:lnSpc>
          <a:spcPct val="90000"/>
        </a:lnSpc>
        <a:spcBef>
          <a:spcPts val="0"/>
        </a:spcBef>
        <a:spcAft>
          <a:spcPts val="0"/>
        </a:spcAft>
        <a:buClrTx/>
        <a:buSzTx/>
        <a:buFontTx/>
        <a:buNone/>
        <a:tabLst/>
        <a:defRPr sz="4400" b="1" i="0" u="none" strike="noStrike" cap="none" spc="0" baseline="0">
          <a:ln>
            <a:noFill/>
          </a:ln>
          <a:solidFill>
            <a:srgbClr val="FFFFFF"/>
          </a:solidFill>
          <a:uFillTx/>
          <a:latin typeface="Arial"/>
          <a:ea typeface="Arial"/>
          <a:cs typeface="Arial"/>
          <a:sym typeface="Arial"/>
        </a:defRPr>
      </a:lvl6pPr>
      <a:lvl7pPr marL="0" marR="0" indent="0" algn="l" defTabSz="914400" eaLnBrk="1" latinLnBrk="0" hangingPunct="1">
        <a:lnSpc>
          <a:spcPct val="90000"/>
        </a:lnSpc>
        <a:spcBef>
          <a:spcPts val="0"/>
        </a:spcBef>
        <a:spcAft>
          <a:spcPts val="0"/>
        </a:spcAft>
        <a:buClrTx/>
        <a:buSzTx/>
        <a:buFontTx/>
        <a:buNone/>
        <a:tabLst/>
        <a:defRPr sz="4400" b="1" i="0" u="none" strike="noStrike" cap="none" spc="0" baseline="0">
          <a:ln>
            <a:noFill/>
          </a:ln>
          <a:solidFill>
            <a:srgbClr val="FFFFFF"/>
          </a:solidFill>
          <a:uFillTx/>
          <a:latin typeface="Arial"/>
          <a:ea typeface="Arial"/>
          <a:cs typeface="Arial"/>
          <a:sym typeface="Arial"/>
        </a:defRPr>
      </a:lvl7pPr>
      <a:lvl8pPr marL="0" marR="0" indent="0" algn="l" defTabSz="914400" eaLnBrk="1" latinLnBrk="0" hangingPunct="1">
        <a:lnSpc>
          <a:spcPct val="90000"/>
        </a:lnSpc>
        <a:spcBef>
          <a:spcPts val="0"/>
        </a:spcBef>
        <a:spcAft>
          <a:spcPts val="0"/>
        </a:spcAft>
        <a:buClrTx/>
        <a:buSzTx/>
        <a:buFontTx/>
        <a:buNone/>
        <a:tabLst/>
        <a:defRPr sz="4400" b="1" i="0" u="none" strike="noStrike" cap="none" spc="0" baseline="0">
          <a:ln>
            <a:noFill/>
          </a:ln>
          <a:solidFill>
            <a:srgbClr val="FFFFFF"/>
          </a:solidFill>
          <a:uFillTx/>
          <a:latin typeface="Arial"/>
          <a:ea typeface="Arial"/>
          <a:cs typeface="Arial"/>
          <a:sym typeface="Arial"/>
        </a:defRPr>
      </a:lvl8pPr>
      <a:lvl9pPr marL="0" marR="0" indent="0" algn="l" defTabSz="914400" eaLnBrk="1" latinLnBrk="0" hangingPunct="1">
        <a:lnSpc>
          <a:spcPct val="90000"/>
        </a:lnSpc>
        <a:spcBef>
          <a:spcPts val="0"/>
        </a:spcBef>
        <a:spcAft>
          <a:spcPts val="0"/>
        </a:spcAft>
        <a:buClrTx/>
        <a:buSzTx/>
        <a:buFontTx/>
        <a:buNone/>
        <a:tabLst/>
        <a:defRPr sz="4400" b="1" i="0" u="none" strike="noStrike" cap="none" spc="0" baseline="0">
          <a:ln>
            <a:noFill/>
          </a:ln>
          <a:solidFill>
            <a:srgbClr val="FFFFFF"/>
          </a:solidFill>
          <a:uFillTx/>
          <a:latin typeface="Arial"/>
          <a:ea typeface="Arial"/>
          <a:cs typeface="Arial"/>
          <a:sym typeface="Arial"/>
        </a:defRPr>
      </a:lvl9pPr>
    </p:titleStyle>
    <p:bodyStyle>
      <a:lvl1pPr marL="228600" marR="0" indent="-228600" algn="l" defTabSz="914400" eaLnBrk="1" latinLnBrk="0" hangingPunct="1">
        <a:lnSpc>
          <a:spcPct val="90000"/>
        </a:lnSpc>
        <a:spcBef>
          <a:spcPts val="1000"/>
        </a:spcBef>
        <a:spcAft>
          <a:spcPts val="0"/>
        </a:spcAft>
        <a:buClrTx/>
        <a:buSzPct val="100000"/>
        <a:buFont typeface="Helvetica"/>
        <a:buChar char="–"/>
        <a:tabLst/>
        <a:defRPr sz="2800" b="0" i="0" u="none" strike="noStrike" cap="none" spc="0" baseline="0">
          <a:ln>
            <a:noFill/>
          </a:ln>
          <a:solidFill>
            <a:schemeClr val="bg1">
              <a:lumMod val="50000"/>
              <a:lumOff val="50000"/>
            </a:schemeClr>
          </a:solidFill>
          <a:uFillTx/>
          <a:latin typeface="foco light" charset="0"/>
          <a:ea typeface="Arial"/>
          <a:cs typeface="Arial"/>
          <a:sym typeface="Arial"/>
        </a:defRPr>
      </a:lvl1pPr>
      <a:lvl2pPr marL="723900" marR="0" indent="-266700" algn="l" defTabSz="914400" eaLnBrk="1" latinLnBrk="0" hangingPunct="1">
        <a:lnSpc>
          <a:spcPct val="90000"/>
        </a:lnSpc>
        <a:spcBef>
          <a:spcPts val="1000"/>
        </a:spcBef>
        <a:spcAft>
          <a:spcPts val="0"/>
        </a:spcAft>
        <a:buClrTx/>
        <a:buSzPct val="100000"/>
        <a:buFont typeface="Helvetica"/>
        <a:buChar char="•"/>
        <a:tabLst/>
        <a:defRPr sz="2800" b="0" i="0" u="none" strike="noStrike" cap="none" spc="0" baseline="0">
          <a:ln>
            <a:noFill/>
          </a:ln>
          <a:solidFill>
            <a:schemeClr val="bg1">
              <a:lumMod val="50000"/>
              <a:lumOff val="50000"/>
            </a:schemeClr>
          </a:solidFill>
          <a:uFillTx/>
          <a:latin typeface="foco light" charset="0"/>
          <a:ea typeface="Arial"/>
          <a:cs typeface="Arial"/>
          <a:sym typeface="Arial"/>
        </a:defRPr>
      </a:lvl2pPr>
      <a:lvl3pPr marL="1234438" marR="0" indent="-320038" algn="l" defTabSz="914400" eaLnBrk="1" latinLnBrk="0" hangingPunct="1">
        <a:lnSpc>
          <a:spcPct val="90000"/>
        </a:lnSpc>
        <a:spcBef>
          <a:spcPts val="1000"/>
        </a:spcBef>
        <a:spcAft>
          <a:spcPts val="0"/>
        </a:spcAft>
        <a:buClrTx/>
        <a:buSzPct val="100000"/>
        <a:buFont typeface="Helvetica"/>
        <a:buChar char="•"/>
        <a:tabLst/>
        <a:defRPr sz="2800" b="0" i="0" u="none" strike="noStrike" cap="none" spc="0" baseline="0">
          <a:ln>
            <a:noFill/>
          </a:ln>
          <a:solidFill>
            <a:schemeClr val="bg1">
              <a:lumMod val="50000"/>
              <a:lumOff val="50000"/>
            </a:schemeClr>
          </a:solidFill>
          <a:uFillTx/>
          <a:latin typeface="foco light" charset="0"/>
          <a:ea typeface="Arial"/>
          <a:cs typeface="Arial"/>
          <a:sym typeface="Arial"/>
        </a:defRPr>
      </a:lvl3pPr>
      <a:lvl4pPr marL="1727200" marR="0" indent="-355600" algn="l" defTabSz="914400" eaLnBrk="1" latinLnBrk="0" hangingPunct="1">
        <a:lnSpc>
          <a:spcPct val="90000"/>
        </a:lnSpc>
        <a:spcBef>
          <a:spcPts val="1000"/>
        </a:spcBef>
        <a:spcAft>
          <a:spcPts val="0"/>
        </a:spcAft>
        <a:buClrTx/>
        <a:buSzPct val="100000"/>
        <a:buFont typeface="Helvetica"/>
        <a:buChar char="•"/>
        <a:tabLst/>
        <a:defRPr sz="2800" b="0" i="0" u="none" strike="noStrike" cap="none" spc="0" baseline="0">
          <a:ln>
            <a:noFill/>
          </a:ln>
          <a:solidFill>
            <a:schemeClr val="bg1">
              <a:lumMod val="50000"/>
              <a:lumOff val="50000"/>
            </a:schemeClr>
          </a:solidFill>
          <a:uFillTx/>
          <a:latin typeface="foco light" charset="0"/>
          <a:ea typeface="Arial"/>
          <a:cs typeface="Arial"/>
          <a:sym typeface="Arial"/>
        </a:defRPr>
      </a:lvl4pPr>
      <a:lvl5pPr marL="2184400" marR="0" indent="-355600" algn="l" defTabSz="914400" eaLnBrk="1" latinLnBrk="0" hangingPunct="1">
        <a:lnSpc>
          <a:spcPct val="90000"/>
        </a:lnSpc>
        <a:spcBef>
          <a:spcPts val="1000"/>
        </a:spcBef>
        <a:spcAft>
          <a:spcPts val="0"/>
        </a:spcAft>
        <a:buClrTx/>
        <a:buSzPct val="100000"/>
        <a:buFont typeface="Helvetica"/>
        <a:buChar char="•"/>
        <a:tabLst/>
        <a:defRPr sz="2800" b="0" i="0" u="none" strike="noStrike" cap="none" spc="0" baseline="0">
          <a:ln>
            <a:noFill/>
          </a:ln>
          <a:solidFill>
            <a:schemeClr val="bg1">
              <a:lumMod val="50000"/>
              <a:lumOff val="50000"/>
            </a:schemeClr>
          </a:solidFill>
          <a:uFillTx/>
          <a:latin typeface="foco light" charset="0"/>
          <a:ea typeface="Arial"/>
          <a:cs typeface="Arial"/>
          <a:sym typeface="Arial"/>
        </a:defRPr>
      </a:lvl5pPr>
      <a:lvl6pPr marL="2641600" marR="0" indent="-355600" algn="l" defTabSz="914400" eaLnBrk="1" latinLnBrk="0" hangingPunct="1">
        <a:lnSpc>
          <a:spcPct val="90000"/>
        </a:lnSpc>
        <a:spcBef>
          <a:spcPts val="1000"/>
        </a:spcBef>
        <a:spcAft>
          <a:spcPts val="0"/>
        </a:spcAft>
        <a:buClrTx/>
        <a:buSzPct val="100000"/>
        <a:buFont typeface="Helvetica"/>
        <a:buChar char="•"/>
        <a:tabLst/>
        <a:defRPr sz="2800" b="0" i="0" u="none" strike="noStrike" cap="none" spc="0" baseline="0">
          <a:ln>
            <a:noFill/>
          </a:ln>
          <a:solidFill>
            <a:srgbClr val="FFFFFF"/>
          </a:solidFill>
          <a:uFillTx/>
          <a:latin typeface="Arial"/>
          <a:ea typeface="Arial"/>
          <a:cs typeface="Arial"/>
          <a:sym typeface="Arial"/>
        </a:defRPr>
      </a:lvl6pPr>
      <a:lvl7pPr marL="3098800" marR="0" indent="-355600" algn="l" defTabSz="914400" eaLnBrk="1" latinLnBrk="0" hangingPunct="1">
        <a:lnSpc>
          <a:spcPct val="90000"/>
        </a:lnSpc>
        <a:spcBef>
          <a:spcPts val="1000"/>
        </a:spcBef>
        <a:spcAft>
          <a:spcPts val="0"/>
        </a:spcAft>
        <a:buClrTx/>
        <a:buSzPct val="100000"/>
        <a:buFont typeface="Helvetica"/>
        <a:buChar char="•"/>
        <a:tabLst/>
        <a:defRPr sz="2800" b="0" i="0" u="none" strike="noStrike" cap="none" spc="0" baseline="0">
          <a:ln>
            <a:noFill/>
          </a:ln>
          <a:solidFill>
            <a:srgbClr val="FFFFFF"/>
          </a:solidFill>
          <a:uFillTx/>
          <a:latin typeface="Arial"/>
          <a:ea typeface="Arial"/>
          <a:cs typeface="Arial"/>
          <a:sym typeface="Arial"/>
        </a:defRPr>
      </a:lvl7pPr>
      <a:lvl8pPr marL="3556000" marR="0" indent="-355600" algn="l" defTabSz="914400" eaLnBrk="1" latinLnBrk="0" hangingPunct="1">
        <a:lnSpc>
          <a:spcPct val="90000"/>
        </a:lnSpc>
        <a:spcBef>
          <a:spcPts val="1000"/>
        </a:spcBef>
        <a:spcAft>
          <a:spcPts val="0"/>
        </a:spcAft>
        <a:buClrTx/>
        <a:buSzPct val="100000"/>
        <a:buFont typeface="Helvetica"/>
        <a:buChar char="•"/>
        <a:tabLst/>
        <a:defRPr sz="2800" b="0" i="0" u="none" strike="noStrike" cap="none" spc="0" baseline="0">
          <a:ln>
            <a:noFill/>
          </a:ln>
          <a:solidFill>
            <a:srgbClr val="FFFFFF"/>
          </a:solidFill>
          <a:uFillTx/>
          <a:latin typeface="Arial"/>
          <a:ea typeface="Arial"/>
          <a:cs typeface="Arial"/>
          <a:sym typeface="Arial"/>
        </a:defRPr>
      </a:lvl8pPr>
      <a:lvl9pPr marL="4013200" marR="0" indent="-355600" algn="l" defTabSz="914400" eaLnBrk="1" latinLnBrk="0" hangingPunct="1">
        <a:lnSpc>
          <a:spcPct val="90000"/>
        </a:lnSpc>
        <a:spcBef>
          <a:spcPts val="1000"/>
        </a:spcBef>
        <a:spcAft>
          <a:spcPts val="0"/>
        </a:spcAft>
        <a:buClrTx/>
        <a:buSzPct val="100000"/>
        <a:buFont typeface="Helvetica"/>
        <a:buChar char="•"/>
        <a:tabLst/>
        <a:defRPr sz="2800" b="0" i="0" u="none" strike="noStrike" cap="none" spc="0" baseline="0">
          <a:ln>
            <a:noFill/>
          </a:ln>
          <a:solidFill>
            <a:srgbClr val="FFFFFF"/>
          </a:solidFill>
          <a:uFillTx/>
          <a:latin typeface="Arial"/>
          <a:ea typeface="Arial"/>
          <a:cs typeface="Arial"/>
          <a:sym typeface="Arial"/>
        </a:defRPr>
      </a:lvl9pPr>
    </p:bodyStyle>
    <p:otherStyle>
      <a:lvl1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12/19/2023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2" r:id="rId1"/>
    <p:sldLayoutId id="2147483847" r:id="rId2"/>
    <p:sldLayoutId id="2147483848" r:id="rId3"/>
    <p:sldLayoutId id="2147483849" r:id="rId4"/>
    <p:sldLayoutId id="2147483850" r:id="rId5"/>
    <p:sldLayoutId id="2147483851"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0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3.xml"/><Relationship Id="rId1" Type="http://schemas.openxmlformats.org/officeDocument/2006/relationships/slideLayout" Target="../slideLayouts/slideLayout28.xml"/><Relationship Id="rId4" Type="http://schemas.openxmlformats.org/officeDocument/2006/relationships/image" Target="../media/image95.jpeg"/></Relationships>
</file>

<file path=ppt/slides/_rels/slide10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4.xml"/><Relationship Id="rId1" Type="http://schemas.openxmlformats.org/officeDocument/2006/relationships/slideLayout" Target="../slideLayouts/slideLayout28.xml"/><Relationship Id="rId4" Type="http://schemas.openxmlformats.org/officeDocument/2006/relationships/image" Target="../media/image97.jpeg"/></Relationships>
</file>

<file path=ppt/slides/_rels/slide10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5.xml"/><Relationship Id="rId1" Type="http://schemas.openxmlformats.org/officeDocument/2006/relationships/slideLayout" Target="../slideLayouts/slideLayout38.xml"/></Relationships>
</file>

<file path=ppt/slides/_rels/slide10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6.xml"/><Relationship Id="rId1" Type="http://schemas.openxmlformats.org/officeDocument/2006/relationships/slideLayout" Target="../slideLayouts/slideLayout30.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3.xml"/></Relationships>
</file>

<file path=ppt/slides/_rels/slide10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9.xml"/></Relationships>
</file>

<file path=ppt/slides/_rels/slide106.xml.rels><?xml version="1.0" encoding="UTF-8" standalone="yes"?>
<Relationships xmlns="http://schemas.openxmlformats.org/package/2006/relationships"><Relationship Id="rId3" Type="http://schemas.openxmlformats.org/officeDocument/2006/relationships/hyperlink" Target="mailto:studentadvice@aub.ac.uk" TargetMode="External"/><Relationship Id="rId2" Type="http://schemas.openxmlformats.org/officeDocument/2006/relationships/image" Target="../media/image100.jpeg"/><Relationship Id="rId1" Type="http://schemas.openxmlformats.org/officeDocument/2006/relationships/slideLayout" Target="../slideLayouts/slideLayout69.xml"/><Relationship Id="rId4" Type="http://schemas.openxmlformats.org/officeDocument/2006/relationships/hyperlink" Target="https://www.youtube.com/watch?v=TKc6OyKfd9Y" TargetMode="External"/></Relationships>
</file>

<file path=ppt/slides/_rels/slide107.xml.rels><?xml version="1.0" encoding="UTF-8" standalone="yes"?>
<Relationships xmlns="http://schemas.openxmlformats.org/package/2006/relationships"><Relationship Id="rId3" Type="http://schemas.openxmlformats.org/officeDocument/2006/relationships/hyperlink" Target="https://bookings.aub.ac.uk/" TargetMode="External"/><Relationship Id="rId2" Type="http://schemas.openxmlformats.org/officeDocument/2006/relationships/image" Target="../media/image101.jpeg"/><Relationship Id="rId1" Type="http://schemas.openxmlformats.org/officeDocument/2006/relationships/slideLayout" Target="../slideLayouts/slideLayout69.xml"/><Relationship Id="rId5" Type="http://schemas.openxmlformats.org/officeDocument/2006/relationships/hyperlink" Target="mailto:studentadvice@aub.ac.uk" TargetMode="External"/><Relationship Id="rId4" Type="http://schemas.openxmlformats.org/officeDocument/2006/relationships/image" Target="../media/image102.png"/></Relationships>
</file>

<file path=ppt/slides/_rels/slide10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hyperlink" Target="https://www.aubstudentpad.co.uk/Accommodation" TargetMode="External"/><Relationship Id="rId1" Type="http://schemas.openxmlformats.org/officeDocument/2006/relationships/slideLayout" Target="../slideLayouts/slideLayout69.xml"/><Relationship Id="rId5" Type="http://schemas.openxmlformats.org/officeDocument/2006/relationships/hyperlink" Target="mailto:studentadvice@aub.ac.uk" TargetMode="External"/><Relationship Id="rId4" Type="http://schemas.openxmlformats.org/officeDocument/2006/relationships/image" Target="../media/image103.png"/></Relationships>
</file>

<file path=ppt/slides/_rels/slide109.xml.rels><?xml version="1.0" encoding="UTF-8" standalone="yes"?>
<Relationships xmlns="http://schemas.openxmlformats.org/package/2006/relationships"><Relationship Id="rId3" Type="http://schemas.openxmlformats.org/officeDocument/2006/relationships/hyperlink" Target="mailto:disability@aub.ac.uk" TargetMode="External"/><Relationship Id="rId2" Type="http://schemas.openxmlformats.org/officeDocument/2006/relationships/image" Target="../media/image104.png"/><Relationship Id="rId1" Type="http://schemas.openxmlformats.org/officeDocument/2006/relationships/slideLayout" Target="../slideLayouts/slideLayout6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1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hyperlink" Target="mailto:staffcounsellor@aub.ac.uk" TargetMode="External"/><Relationship Id="rId1" Type="http://schemas.openxmlformats.org/officeDocument/2006/relationships/slideLayout" Target="../slideLayouts/slideLayout69.xml"/><Relationship Id="rId5" Type="http://schemas.openxmlformats.org/officeDocument/2006/relationships/image" Target="../media/image106.png"/><Relationship Id="rId4" Type="http://schemas.openxmlformats.org/officeDocument/2006/relationships/hyperlink" Target="mailto:counselling@aub.ac.uk" TargetMode="External"/></Relationships>
</file>

<file path=ppt/slides/_rels/slide11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2.png"/><Relationship Id="rId1" Type="http://schemas.openxmlformats.org/officeDocument/2006/relationships/slideLayout" Target="../slideLayouts/slideLayout69.xml"/><Relationship Id="rId4" Type="http://schemas.openxmlformats.org/officeDocument/2006/relationships/hyperlink" Target="mailto:faithandreflection@bournemouth.ac.uk" TargetMode="External"/></Relationships>
</file>

<file path=ppt/slides/_rels/slide11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2.png"/><Relationship Id="rId1" Type="http://schemas.openxmlformats.org/officeDocument/2006/relationships/slideLayout" Target="../slideLayouts/slideLayout69.xml"/><Relationship Id="rId4" Type="http://schemas.openxmlformats.org/officeDocument/2006/relationships/hyperlink" Target="mailto:futures@aub.ac.uk" TargetMode="External"/></Relationships>
</file>

<file path=ppt/slides/_rels/slide11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hyperlink" Target="https://vimeo.com/536849776" TargetMode="External"/><Relationship Id="rId1" Type="http://schemas.openxmlformats.org/officeDocument/2006/relationships/slideLayout" Target="../slideLayouts/slideLayout69.xml"/><Relationship Id="rId4" Type="http://schemas.openxmlformats.org/officeDocument/2006/relationships/hyperlink" Target="mailto:studentadvice@aub.ac.uk" TargetMode="External"/></Relationships>
</file>

<file path=ppt/slides/_rels/slide11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hyperlink" Target="https://www.youtube.com/watch?v=87sspKsyTH0" TargetMode="External"/><Relationship Id="rId1" Type="http://schemas.openxmlformats.org/officeDocument/2006/relationships/slideLayout" Target="../slideLayouts/slideLayout69.xml"/><Relationship Id="rId4" Type="http://schemas.openxmlformats.org/officeDocument/2006/relationships/hyperlink" Target="mailto:studentadvice@aub.ac.uk" TargetMode="External"/></Relationships>
</file>

<file path=ppt/slides/_rels/slide115.xml.rels><?xml version="1.0" encoding="UTF-8" standalone="yes"?>
<Relationships xmlns="http://schemas.openxmlformats.org/package/2006/relationships"><Relationship Id="rId3" Type="http://schemas.openxmlformats.org/officeDocument/2006/relationships/hyperlink" Target="https://www.support-people-vulnerable-to-radicalisation.service.gov.uk/portal#awareness-course" TargetMode="External"/><Relationship Id="rId2" Type="http://schemas.openxmlformats.org/officeDocument/2006/relationships/hyperlink" Target="mailto:safeguarding@aub.ac.uk" TargetMode="External"/><Relationship Id="rId1" Type="http://schemas.openxmlformats.org/officeDocument/2006/relationships/slideLayout" Target="../slideLayouts/slideLayout69.xml"/><Relationship Id="rId6" Type="http://schemas.openxmlformats.org/officeDocument/2006/relationships/hyperlink" Target="mailto:complaint@aub.ac.uk" TargetMode="External"/><Relationship Id="rId5" Type="http://schemas.openxmlformats.org/officeDocument/2006/relationships/hyperlink" Target="https://aub.ac.uk/support/report-and-support" TargetMode="External"/><Relationship Id="rId4" Type="http://schemas.openxmlformats.org/officeDocument/2006/relationships/image" Target="../media/image111.png"/></Relationships>
</file>

<file path=ppt/slides/_rels/slide11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hyperlink" Target="mailto:studentadvice@aub.ac.uk" TargetMode="External"/><Relationship Id="rId1" Type="http://schemas.openxmlformats.org/officeDocument/2006/relationships/slideLayout" Target="../slideLayouts/slideLayout69.xml"/></Relationships>
</file>

<file path=ppt/slides/_rels/slide11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58.xml"/><Relationship Id="rId1" Type="http://schemas.openxmlformats.org/officeDocument/2006/relationships/slideLayout" Target="../slideLayouts/slideLayout70.xml"/></Relationships>
</file>

<file path=ppt/slides/_rels/slide11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png"/><Relationship Id="rId1" Type="http://schemas.openxmlformats.org/officeDocument/2006/relationships/slideLayout" Target="../slideLayouts/slideLayout71.xml"/><Relationship Id="rId4" Type="http://schemas.openxmlformats.org/officeDocument/2006/relationships/image" Target="../media/image116.emf"/></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72.xml"/><Relationship Id="rId1" Type="http://schemas.openxmlformats.org/officeDocument/2006/relationships/tags" Target="../tags/tag1.xml"/><Relationship Id="rId4" Type="http://schemas.openxmlformats.org/officeDocument/2006/relationships/image" Target="../media/image11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0.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3.xml"/></Relationships>
</file>

<file path=ppt/slides/_rels/slide121.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3.xml"/></Relationships>
</file>

<file path=ppt/slides/_rels/slide122.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notesSlide" Target="../notesSlides/notesSlide60.xml"/><Relationship Id="rId7" Type="http://schemas.openxmlformats.org/officeDocument/2006/relationships/hyperlink" Target="https://liveaucbac.sharepoint.com/:f:/s/editeam/EgUofY2MgedMjdIPkyQ7LDkBWSk_lMmXWW5llUVDM7fg4g?e=Kd6aTb" TargetMode="External"/><Relationship Id="rId2" Type="http://schemas.openxmlformats.org/officeDocument/2006/relationships/slideLayout" Target="../slideLayouts/slideLayout72.xml"/><Relationship Id="rId1" Type="http://schemas.openxmlformats.org/officeDocument/2006/relationships/tags" Target="../tags/tag2.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73.xml"/><Relationship Id="rId1" Type="http://schemas.openxmlformats.org/officeDocument/2006/relationships/tags" Target="../tags/tag3.xml"/><Relationship Id="rId4" Type="http://schemas.openxmlformats.org/officeDocument/2006/relationships/image" Target="../media/image123.jpeg"/></Relationships>
</file>

<file path=ppt/slides/_rels/slide124.xml.rels><?xml version="1.0" encoding="UTF-8" standalone="yes"?>
<Relationships xmlns="http://schemas.openxmlformats.org/package/2006/relationships"><Relationship Id="rId8" Type="http://schemas.openxmlformats.org/officeDocument/2006/relationships/image" Target="../media/image113.jpeg"/><Relationship Id="rId3" Type="http://schemas.openxmlformats.org/officeDocument/2006/relationships/hyperlink" Target="mailto:equalities@aub.ac.uk" TargetMode="External"/><Relationship Id="rId7" Type="http://schemas.openxmlformats.org/officeDocument/2006/relationships/hyperlink" Target="https://www.linkedin.com/learning-admin/content/curated-content?account=2167409&amp;creators=ALL&amp;keywords=diversity%20and%20inclusion" TargetMode="External"/><Relationship Id="rId2" Type="http://schemas.openxmlformats.org/officeDocument/2006/relationships/notesSlide" Target="../notesSlides/notesSlide62.xml"/><Relationship Id="rId1" Type="http://schemas.openxmlformats.org/officeDocument/2006/relationships/slideLayout" Target="../slideLayouts/slideLayout74.xml"/><Relationship Id="rId6" Type="http://schemas.openxmlformats.org/officeDocument/2006/relationships/hyperlink" Target="https://aub.ac.uk/equality-diversity-inclusion" TargetMode="External"/><Relationship Id="rId5" Type="http://schemas.openxmlformats.org/officeDocument/2006/relationships/hyperlink" Target="https://intranet.aub.ac.uk/compliance/edi/Pages/default.aspx" TargetMode="External"/><Relationship Id="rId4" Type="http://schemas.openxmlformats.org/officeDocument/2006/relationships/hyperlink" Target="https://liveaucbac.sharepoint.com/:f:/s/editeam/EgUofY2MgedMjdIPkyQ7LDkBWSk_lMmXWW5llUVDM7fg4g?e=aFynn5" TargetMode="External"/></Relationships>
</file>

<file path=ppt/slides/_rels/slide125.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4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27.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44.xml"/></Relationships>
</file>

<file path=ppt/slides/_rels/slide12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26.jpeg"/><Relationship Id="rId7" Type="http://schemas.openxmlformats.org/officeDocument/2006/relationships/diagramColors" Target="../diagrams/colors2.xml"/><Relationship Id="rId2" Type="http://schemas.openxmlformats.org/officeDocument/2006/relationships/notesSlide" Target="../notesSlides/notesSlide63.xml"/><Relationship Id="rId1" Type="http://schemas.openxmlformats.org/officeDocument/2006/relationships/slideLayout" Target="../slideLayouts/slideLayout4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3.xml"/></Relationships>
</file>

<file path=ppt/slides/_rels/slide13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64.xml"/><Relationship Id="rId1" Type="http://schemas.openxmlformats.org/officeDocument/2006/relationships/slideLayout" Target="../slideLayouts/slideLayout42.xml"/></Relationships>
</file>

<file path=ppt/slides/_rels/slide13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42.xml"/></Relationships>
</file>

<file path=ppt/slides/_rels/slide13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hyperlink" Target="http://www.aub.ac.uk/library" TargetMode="External"/><Relationship Id="rId1" Type="http://schemas.openxmlformats.org/officeDocument/2006/relationships/slideLayout" Target="../slideLayouts/slideLayout46.xml"/></Relationships>
</file>

<file path=ppt/slides/_rels/slide133.xml.rels><?xml version="1.0" encoding="UTF-8" standalone="yes"?>
<Relationships xmlns="http://schemas.openxmlformats.org/package/2006/relationships"><Relationship Id="rId3" Type="http://schemas.openxmlformats.org/officeDocument/2006/relationships/image" Target="../media/image132.jpeg"/><Relationship Id="rId7" Type="http://schemas.openxmlformats.org/officeDocument/2006/relationships/image" Target="../media/image136.png"/><Relationship Id="rId2" Type="http://schemas.openxmlformats.org/officeDocument/2006/relationships/image" Target="../media/image131.jpeg"/><Relationship Id="rId1" Type="http://schemas.openxmlformats.org/officeDocument/2006/relationships/slideLayout" Target="../slideLayouts/slideLayout42.xml"/><Relationship Id="rId6" Type="http://schemas.openxmlformats.org/officeDocument/2006/relationships/image" Target="../media/image135.jpeg"/><Relationship Id="rId5" Type="http://schemas.openxmlformats.org/officeDocument/2006/relationships/image" Target="../media/image134.jpeg"/><Relationship Id="rId4" Type="http://schemas.openxmlformats.org/officeDocument/2006/relationships/image" Target="../media/image133.jpe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3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7.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5.xml"/></Relationships>
</file>

<file path=ppt/slides/_rels/slide13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jpeg"/><Relationship Id="rId1" Type="http://schemas.openxmlformats.org/officeDocument/2006/relationships/slideLayout" Target="../slideLayouts/slideLayout19.xml"/></Relationships>
</file>

<file path=ppt/slides/_rels/slide13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jpe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hyperlink" Target="https://www.unison.org.uk/" TargetMode="External"/><Relationship Id="rId1" Type="http://schemas.openxmlformats.org/officeDocument/2006/relationships/slideLayout" Target="../slideLayouts/slideLayout20.xml"/></Relationships>
</file>

<file path=ppt/slides/_rels/slide143.xml.rels><?xml version="1.0" encoding="UTF-8" standalone="yes"?>
<Relationships xmlns="http://schemas.openxmlformats.org/package/2006/relationships"><Relationship Id="rId3" Type="http://schemas.openxmlformats.org/officeDocument/2006/relationships/hyperlink" Target="mailto:hurbaniaubunison@gmail.com" TargetMode="External"/><Relationship Id="rId2" Type="http://schemas.openxmlformats.org/officeDocument/2006/relationships/hyperlink" Target="mailto:mvoicuaubunison@gmail.com" TargetMode="External"/><Relationship Id="rId1" Type="http://schemas.openxmlformats.org/officeDocument/2006/relationships/slideLayout" Target="../slideLayouts/slideLayout5.xml"/><Relationship Id="rId6" Type="http://schemas.openxmlformats.org/officeDocument/2006/relationships/hyperlink" Target="mailto:office@unisonbhfe.org.uk" TargetMode="External"/><Relationship Id="rId5" Type="http://schemas.openxmlformats.org/officeDocument/2006/relationships/hyperlink" Target="mailto:psoodaubunison@gmail.com" TargetMode="External"/><Relationship Id="rId4" Type="http://schemas.openxmlformats.org/officeDocument/2006/relationships/hyperlink" Target="mailto:rwilliams.unison@gmail.com" TargetMode="Externa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hyperlink" Target="https://www.axahealth.co.uk/axahealthapp/" TargetMode="Externa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s://aub.ac.uk/summer-shows/2022" TargetMode="External"/><Relationship Id="rId1" Type="http://schemas.openxmlformats.org/officeDocument/2006/relationships/slideLayout" Target="../slideLayouts/slideLayout23.xml"/><Relationship Id="rId5" Type="http://schemas.openxmlformats.org/officeDocument/2006/relationships/image" Target="../media/image16.jpeg"/><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s://www.youtube.com/watch?v=8EGXPBhwF1M" TargetMode="Externa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8" Type="http://schemas.openxmlformats.org/officeDocument/2006/relationships/hyperlink" Target="https://intranet.aub.ac.uk/organisation/Pages/policies.aspx" TargetMode="External"/><Relationship Id="rId3" Type="http://schemas.openxmlformats.org/officeDocument/2006/relationships/hyperlink" Target="https://intranet.aub.ac.uk/human-resources/Documents/Working%20at%20AUB.pdf" TargetMode="External"/><Relationship Id="rId7" Type="http://schemas.openxmlformats.org/officeDocument/2006/relationships/hyperlink" Target="https://intranet.aub.ac.uk/pauls-place/Pages/default.aspx" TargetMode="External"/><Relationship Id="rId2" Type="http://schemas.openxmlformats.org/officeDocument/2006/relationships/hyperlink" Target="https://staff.aub.ac.uk/en/profile/paul-gough" TargetMode="External"/><Relationship Id="rId1" Type="http://schemas.openxmlformats.org/officeDocument/2006/relationships/slideLayout" Target="../slideLayouts/slideLayout23.xml"/><Relationship Id="rId6" Type="http://schemas.openxmlformats.org/officeDocument/2006/relationships/hyperlink" Target="https://my.aub.ac.uk/dashboard/subdash-hr" TargetMode="External"/><Relationship Id="rId5" Type="http://schemas.openxmlformats.org/officeDocument/2006/relationships/hyperlink" Target="https://my.aub.ac.uk/dashboard/staff" TargetMode="External"/><Relationship Id="rId10" Type="http://schemas.openxmlformats.org/officeDocument/2006/relationships/hyperlink" Target="https://staff.aub.ac.uk/en" TargetMode="External"/><Relationship Id="rId4" Type="http://schemas.openxmlformats.org/officeDocument/2006/relationships/hyperlink" Target="https://use.mazemap.com/#v=1&amp;zlevel=1&amp;center=-1.898213,50.741065&amp;zoom=17&amp;campusid=540" TargetMode="External"/><Relationship Id="rId9" Type="http://schemas.openxmlformats.org/officeDocument/2006/relationships/hyperlink" Target="https://www.youtube.com/watch?v=tnTxmtquWvM"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hyperlink" Target="mailto:payroll@aub.ac.uk" TargetMode="External"/><Relationship Id="rId2" Type="http://schemas.openxmlformats.org/officeDocument/2006/relationships/hyperlink" Target="mailto:finance@aub.ac.uk" TargetMode="External"/><Relationship Id="rId1" Type="http://schemas.openxmlformats.org/officeDocument/2006/relationships/slideLayout" Target="../slideLayouts/slideLayout30.xml"/><Relationship Id="rId5" Type="http://schemas.openxmlformats.org/officeDocument/2006/relationships/image" Target="../media/image19.jpeg"/><Relationship Id="rId4" Type="http://schemas.openxmlformats.org/officeDocument/2006/relationships/hyperlink" Target="mailto:income@aub.ac.uk"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3" Type="http://schemas.openxmlformats.org/officeDocument/2006/relationships/hyperlink" Target="http://www.dorsetpensionfund.org/" TargetMode="External"/><Relationship Id="rId2" Type="http://schemas.openxmlformats.org/officeDocument/2006/relationships/notesSlide" Target="../notesSlides/notesSlide1.xml"/><Relationship Id="rId1" Type="http://schemas.openxmlformats.org/officeDocument/2006/relationships/slideLayout" Target="../slideLayouts/slideLayout3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hyperlink" Target="http://www.teacherspensions.co.uk/"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4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3" Type="http://schemas.openxmlformats.org/officeDocument/2006/relationships/hyperlink" Target="mailto:marketing@aub.ac.uk" TargetMode="External"/><Relationship Id="rId2" Type="http://schemas.openxmlformats.org/officeDocument/2006/relationships/notesSlide" Target="../notesSlides/notesSlide5.xml"/><Relationship Id="rId1" Type="http://schemas.openxmlformats.org/officeDocument/2006/relationships/slideLayout" Target="../slideLayouts/slideLayout55.xml"/><Relationship Id="rId4" Type="http://schemas.openxmlformats.org/officeDocument/2006/relationships/image" Target="../media/image30.png"/></Relationships>
</file>

<file path=ppt/slides/_rels/slide41.xml.rels><?xml version="1.0" encoding="UTF-8" standalone="yes"?>
<Relationships xmlns="http://schemas.openxmlformats.org/package/2006/relationships"><Relationship Id="rId3" Type="http://schemas.openxmlformats.org/officeDocument/2006/relationships/hyperlink" Target="mailto:marketing@aub.ac.uk" TargetMode="External"/><Relationship Id="rId2" Type="http://schemas.openxmlformats.org/officeDocument/2006/relationships/notesSlide" Target="../notesSlides/notesSlide6.xml"/><Relationship Id="rId1" Type="http://schemas.openxmlformats.org/officeDocument/2006/relationships/slideLayout" Target="../slideLayouts/slideLayout55.xml"/><Relationship Id="rId5" Type="http://schemas.openxmlformats.org/officeDocument/2006/relationships/image" Target="../media/image32.png"/><Relationship Id="rId4" Type="http://schemas.openxmlformats.org/officeDocument/2006/relationships/image" Target="../media/image31.png"/></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47.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47.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47.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47.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5.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5.xml"/><Relationship Id="rId4" Type="http://schemas.openxmlformats.org/officeDocument/2006/relationships/image" Target="../media/image41.png"/></Relationships>
</file>

<file path=ppt/slides/_rels/slide4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2.xml"/></Relationships>
</file>

<file path=ppt/slides/_rels/slide4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5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9.xml"/></Relationships>
</file>

<file path=ppt/slides/_rels/slide5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6.xml"/></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66.xml"/></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66.xml"/><Relationship Id="rId4" Type="http://schemas.openxmlformats.org/officeDocument/2006/relationships/image" Target="../media/image48.jpeg"/></Relationships>
</file>

<file path=ppt/slides/_rels/slide5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66.xml"/></Relationships>
</file>

<file path=ppt/slides/_rels/slide5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8.xml"/><Relationship Id="rId1" Type="http://schemas.openxmlformats.org/officeDocument/2006/relationships/slideLayout" Target="../slideLayouts/slideLayout66.xml"/></Relationships>
</file>

<file path=ppt/slides/_rels/slide5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66.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2.xml"/></Relationships>
</file>

<file path=ppt/slides/_rels/slide6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6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6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66.xml"/></Relationships>
</file>

<file path=ppt/slides/_rels/slide6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6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6.xml"/></Relationships>
</file>

<file path=ppt/slides/_rels/slide6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66.xml"/><Relationship Id="rId4" Type="http://schemas.openxmlformats.org/officeDocument/2006/relationships/image" Target="../media/image56.png"/></Relationships>
</file>

<file path=ppt/slides/_rels/slide6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6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66.xml"/><Relationship Id="rId4" Type="http://schemas.openxmlformats.org/officeDocument/2006/relationships/image" Target="../media/image48.jpeg"/></Relationships>
</file>

<file path=ppt/slides/_rels/slide7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66.xml"/></Relationships>
</file>

<file path=ppt/slides/_rels/slide7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9.xml"/><Relationship Id="rId1" Type="http://schemas.openxmlformats.org/officeDocument/2006/relationships/slideLayout" Target="../slideLayouts/slideLayout66.xml"/></Relationships>
</file>

<file path=ppt/slides/_rels/slide7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66.xml"/></Relationships>
</file>

<file path=ppt/slides/_rels/slide7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66.xml"/></Relationships>
</file>

<file path=ppt/slides/_rels/slide7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66.xml"/></Relationships>
</file>

<file path=ppt/slides/_rels/slide7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66.xml"/></Relationships>
</file>

<file path=ppt/slides/_rels/slide7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4.xml"/><Relationship Id="rId1" Type="http://schemas.openxmlformats.org/officeDocument/2006/relationships/slideLayout" Target="../slideLayouts/slideLayout66.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7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8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6.xml"/><Relationship Id="rId1" Type="http://schemas.openxmlformats.org/officeDocument/2006/relationships/slideLayout" Target="../slideLayouts/slideLayout66.xml"/><Relationship Id="rId5" Type="http://schemas.openxmlformats.org/officeDocument/2006/relationships/image" Target="../media/image65.jpeg"/><Relationship Id="rId4" Type="http://schemas.openxmlformats.org/officeDocument/2006/relationships/image" Target="../media/image64.jpeg"/></Relationships>
</file>

<file path=ppt/slides/_rels/slide82.xml.rels><?xml version="1.0" encoding="UTF-8" standalone="yes"?>
<Relationships xmlns="http://schemas.openxmlformats.org/package/2006/relationships"><Relationship Id="rId3" Type="http://schemas.openxmlformats.org/officeDocument/2006/relationships/hyperlink" Target="https://www.nhs.uk/conditions/coronavirus-covid-19/symptoms/main-symptoms/" TargetMode="External"/><Relationship Id="rId2" Type="http://schemas.openxmlformats.org/officeDocument/2006/relationships/hyperlink" Target="https://aub.ac.uk/covid-19" TargetMode="External"/><Relationship Id="rId1" Type="http://schemas.openxmlformats.org/officeDocument/2006/relationships/slideLayout" Target="../slideLayouts/slideLayout66.xml"/></Relationships>
</file>

<file path=ppt/slides/_rels/slide8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7.xml"/><Relationship Id="rId1" Type="http://schemas.openxmlformats.org/officeDocument/2006/relationships/slideLayout" Target="../slideLayouts/slideLayout66.xml"/></Relationships>
</file>

<file path=ppt/slides/_rels/slide8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8.xml"/><Relationship Id="rId1" Type="http://schemas.openxmlformats.org/officeDocument/2006/relationships/slideLayout" Target="../slideLayouts/slideLayout6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0.xml"/></Relationships>
</file>

<file path=ppt/slides/_rels/slide88.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image" Target="../media/image77.png"/><Relationship Id="rId2" Type="http://schemas.openxmlformats.org/officeDocument/2006/relationships/notesSlide" Target="../notesSlides/notesSlide41.xml"/><Relationship Id="rId1" Type="http://schemas.openxmlformats.org/officeDocument/2006/relationships/slideLayout" Target="../slideLayouts/slideLayout29.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s>
</file>

<file path=ppt/slides/_rels/slide8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2.xml"/><Relationship Id="rId1" Type="http://schemas.openxmlformats.org/officeDocument/2006/relationships/slideLayout" Target="../slideLayouts/slideLayout31.xml"/><Relationship Id="rId5" Type="http://schemas.openxmlformats.org/officeDocument/2006/relationships/image" Target="../media/image81.png"/><Relationship Id="rId4" Type="http://schemas.openxmlformats.org/officeDocument/2006/relationships/image" Target="../media/image8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9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3.xml"/><Relationship Id="rId1" Type="http://schemas.openxmlformats.org/officeDocument/2006/relationships/slideLayout" Target="../slideLayouts/slideLayout38.xml"/></Relationships>
</file>

<file path=ppt/slides/_rels/slide9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4.xml"/><Relationship Id="rId1" Type="http://schemas.openxmlformats.org/officeDocument/2006/relationships/slideLayout" Target="../slideLayouts/slideLayout28.xml"/></Relationships>
</file>

<file path=ppt/slides/_rels/slide9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5.xml"/><Relationship Id="rId1" Type="http://schemas.openxmlformats.org/officeDocument/2006/relationships/slideLayout" Target="../slideLayouts/slideLayout30.xml"/></Relationships>
</file>

<file path=ppt/slides/_rels/slide9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6.xml"/><Relationship Id="rId1" Type="http://schemas.openxmlformats.org/officeDocument/2006/relationships/slideLayout" Target="../slideLayouts/slideLayout31.xml"/></Relationships>
</file>

<file path=ppt/slides/_rels/slide9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7.xml"/><Relationship Id="rId1" Type="http://schemas.openxmlformats.org/officeDocument/2006/relationships/slideLayout" Target="../slideLayouts/slideLayout31.xml"/></Relationships>
</file>

<file path=ppt/slides/_rels/slide9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8.xml"/><Relationship Id="rId1" Type="http://schemas.openxmlformats.org/officeDocument/2006/relationships/slideLayout" Target="../slideLayouts/slideLayout31.xml"/><Relationship Id="rId4" Type="http://schemas.openxmlformats.org/officeDocument/2006/relationships/image" Target="../media/image88.gif"/></Relationships>
</file>

<file path=ppt/slides/_rels/slide9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9.xml"/><Relationship Id="rId1" Type="http://schemas.openxmlformats.org/officeDocument/2006/relationships/slideLayout" Target="../slideLayouts/slideLayout31.xml"/></Relationships>
</file>

<file path=ppt/slides/_rels/slide9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0.xml"/><Relationship Id="rId1" Type="http://schemas.openxmlformats.org/officeDocument/2006/relationships/slideLayout" Target="../slideLayouts/slideLayout31.xml"/></Relationships>
</file>

<file path=ppt/slides/_rels/slide9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1.xml"/><Relationship Id="rId1" Type="http://schemas.openxmlformats.org/officeDocument/2006/relationships/slideLayout" Target="../slideLayouts/slideLayout31.xml"/></Relationships>
</file>

<file path=ppt/slides/_rels/slide9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2.xml"/><Relationship Id="rId1" Type="http://schemas.openxmlformats.org/officeDocument/2006/relationships/slideLayout" Target="../slideLayouts/slideLayout28.xml"/><Relationship Id="rId4" Type="http://schemas.openxmlformats.org/officeDocument/2006/relationships/image" Target="../media/image9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olorful, plant&#10;&#10;Description automatically generated">
            <a:extLst>
              <a:ext uri="{FF2B5EF4-FFF2-40B4-BE49-F238E27FC236}">
                <a16:creationId xmlns:a16="http://schemas.microsoft.com/office/drawing/2014/main" id="{206E880C-02D5-5D40-54D7-A94A691EC36C}"/>
              </a:ext>
            </a:extLst>
          </p:cNvPr>
          <p:cNvPicPr>
            <a:picLocks noChangeAspect="1"/>
          </p:cNvPicPr>
          <p:nvPr/>
        </p:nvPicPr>
        <p:blipFill rotWithShape="1">
          <a:blip r:embed="rId2">
            <a:extLst>
              <a:ext uri="{28A0092B-C50C-407E-A947-70E740481C1C}">
                <a14:useLocalDpi xmlns:a14="http://schemas.microsoft.com/office/drawing/2010/main" val="0"/>
              </a:ext>
            </a:extLst>
          </a:blip>
          <a:srcRect t="5105" b="19261"/>
          <a:stretch/>
        </p:blipFill>
        <p:spPr>
          <a:xfrm>
            <a:off x="1037996" y="1037996"/>
            <a:ext cx="10116008" cy="4782008"/>
          </a:xfrm>
          <a:prstGeom prst="rect">
            <a:avLst/>
          </a:prstGeom>
          <a:noFill/>
        </p:spPr>
      </p:pic>
      <p:sp>
        <p:nvSpPr>
          <p:cNvPr id="2" name="Text Placeholder 1">
            <a:extLst>
              <a:ext uri="{FF2B5EF4-FFF2-40B4-BE49-F238E27FC236}">
                <a16:creationId xmlns:a16="http://schemas.microsoft.com/office/drawing/2014/main" id="{AC620CD4-2710-7846-9922-3EA38415B2D9}"/>
              </a:ext>
            </a:extLst>
          </p:cNvPr>
          <p:cNvSpPr>
            <a:spLocks noGrp="1"/>
          </p:cNvSpPr>
          <p:nvPr>
            <p:ph type="body" sz="half" idx="13"/>
          </p:nvPr>
        </p:nvSpPr>
        <p:spPr>
          <a:xfrm>
            <a:off x="1037997" y="118755"/>
            <a:ext cx="10116008" cy="919243"/>
          </a:xfrm>
        </p:spPr>
        <p:txBody>
          <a:bodyPr anchor="ctr">
            <a:normAutofit fontScale="92500" lnSpcReduction="20000"/>
          </a:bodyPr>
          <a:lstStyle/>
          <a:p>
            <a:pPr marL="0" marR="0" indent="0" defTabSz="914400" rtl="0" eaLnBrk="1" latinLnBrk="0" hangingPunct="1">
              <a:spcBef>
                <a:spcPts val="0"/>
              </a:spcBef>
              <a:spcAft>
                <a:spcPts val="600"/>
              </a:spcAft>
              <a:buClrTx/>
              <a:buSzTx/>
              <a:buFontTx/>
              <a:buNone/>
              <a:tabLst/>
            </a:pPr>
            <a:r>
              <a:rPr lang="en-US" sz="4000" u="none"/>
              <a:t>Our People Induction</a:t>
            </a:r>
          </a:p>
          <a:p>
            <a:pPr marL="0" marR="0" indent="0" defTabSz="914400" rtl="0" eaLnBrk="1" latinLnBrk="0" hangingPunct="1">
              <a:spcBef>
                <a:spcPts val="0"/>
              </a:spcBef>
              <a:spcAft>
                <a:spcPts val="600"/>
              </a:spcAft>
              <a:buClrTx/>
              <a:buSzTx/>
              <a:buFontTx/>
              <a:buNone/>
              <a:tabLst/>
            </a:pPr>
            <a:r>
              <a:rPr lang="en-US" sz="2700" u="none"/>
              <a:t>AUB</a:t>
            </a:r>
          </a:p>
        </p:txBody>
      </p:sp>
    </p:spTree>
    <p:extLst>
      <p:ext uri="{BB962C8B-B14F-4D97-AF65-F5344CB8AC3E}">
        <p14:creationId xmlns:p14="http://schemas.microsoft.com/office/powerpoint/2010/main" val="4127530642"/>
      </p:ext>
    </p:extLst>
  </p:cSld>
  <p:clrMapOvr>
    <a:masterClrMapping/>
  </p:clrMapOvr>
  <p:transition spd="med" advTm="24001"/>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C620CD4-2710-7846-9922-3EA38415B2D9}"/>
              </a:ext>
            </a:extLst>
          </p:cNvPr>
          <p:cNvSpPr>
            <a:spLocks noGrp="1"/>
          </p:cNvSpPr>
          <p:nvPr>
            <p:ph type="body" sz="half" idx="13"/>
          </p:nvPr>
        </p:nvSpPr>
        <p:spPr/>
        <p:txBody>
          <a:bodyPr/>
          <a:lstStyle/>
          <a:p>
            <a:pPr marL="0" marR="0" indent="0" algn="l" defTabSz="914400" rtl="0" eaLnBrk="1" latinLnBrk="0" hangingPunct="1">
              <a:lnSpc>
                <a:spcPct val="90000"/>
              </a:lnSpc>
              <a:spcBef>
                <a:spcPts val="0"/>
              </a:spcBef>
              <a:spcAft>
                <a:spcPts val="0"/>
              </a:spcAft>
              <a:buClrTx/>
              <a:buSzTx/>
              <a:buFontTx/>
              <a:buNone/>
              <a:tabLst/>
            </a:pPr>
            <a:r>
              <a:rPr lang="en-US"/>
              <a:t>Innovative </a:t>
            </a:r>
            <a:endParaRPr lang="en-US">
              <a:solidFill>
                <a:schemeClr val="tx1"/>
              </a:solidFill>
            </a:endParaRPr>
          </a:p>
          <a:p>
            <a:pPr marL="0" marR="0" indent="0" algn="l" defTabSz="914400" rtl="0" eaLnBrk="1" latinLnBrk="0" hangingPunct="1">
              <a:lnSpc>
                <a:spcPct val="90000"/>
              </a:lnSpc>
              <a:spcBef>
                <a:spcPts val="0"/>
              </a:spcBef>
              <a:spcAft>
                <a:spcPts val="0"/>
              </a:spcAft>
              <a:buClrTx/>
              <a:buSzTx/>
              <a:buFontTx/>
              <a:buNone/>
              <a:tabLst/>
            </a:pPr>
            <a:endParaRPr lang="en-US">
              <a:solidFill>
                <a:schemeClr val="tx1"/>
              </a:solidFill>
            </a:endParaRPr>
          </a:p>
        </p:txBody>
      </p:sp>
      <p:sp>
        <p:nvSpPr>
          <p:cNvPr id="3" name="TextBox 2">
            <a:extLst>
              <a:ext uri="{FF2B5EF4-FFF2-40B4-BE49-F238E27FC236}">
                <a16:creationId xmlns:a16="http://schemas.microsoft.com/office/drawing/2014/main" id="{A0B0D8FD-31B1-B6E5-085A-CDDDCD57B061}"/>
              </a:ext>
            </a:extLst>
          </p:cNvPr>
          <p:cNvSpPr txBox="1"/>
          <p:nvPr/>
        </p:nvSpPr>
        <p:spPr>
          <a:xfrm>
            <a:off x="829214" y="2238708"/>
            <a:ext cx="10888305" cy="36022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lnSpc>
                <a:spcPct val="200000"/>
              </a:lnSpc>
              <a:spcBef>
                <a:spcPts val="120"/>
              </a:spcBef>
            </a:pPr>
            <a:r>
              <a:rPr lang="en-GB" sz="2000" b="0" spc="235">
                <a:solidFill>
                  <a:srgbClr val="FFFAFA"/>
                </a:solidFill>
                <a:latin typeface="+mj-lt"/>
                <a:cs typeface="Times New Roman"/>
              </a:rPr>
              <a:t>With</a:t>
            </a:r>
            <a:r>
              <a:rPr lang="en-GB" sz="2000" b="0" spc="-10">
                <a:solidFill>
                  <a:srgbClr val="FFFAFA"/>
                </a:solidFill>
                <a:latin typeface="+mj-lt"/>
                <a:cs typeface="Times New Roman"/>
              </a:rPr>
              <a:t> </a:t>
            </a:r>
            <a:r>
              <a:rPr lang="en-GB" sz="2000" b="0" spc="254">
                <a:solidFill>
                  <a:srgbClr val="FFFAFA"/>
                </a:solidFill>
                <a:latin typeface="+mj-lt"/>
                <a:cs typeface="Times New Roman"/>
              </a:rPr>
              <a:t>an</a:t>
            </a:r>
            <a:r>
              <a:rPr lang="en-GB" sz="2000" b="0" spc="-5">
                <a:solidFill>
                  <a:srgbClr val="FFFAFA"/>
                </a:solidFill>
                <a:latin typeface="+mj-lt"/>
                <a:cs typeface="Times New Roman"/>
              </a:rPr>
              <a:t> </a:t>
            </a:r>
            <a:r>
              <a:rPr lang="en-GB" sz="2000" b="0" spc="165">
                <a:solidFill>
                  <a:srgbClr val="FFFAFA"/>
                </a:solidFill>
                <a:latin typeface="+mj-lt"/>
                <a:cs typeface="Times New Roman"/>
              </a:rPr>
              <a:t>open</a:t>
            </a:r>
            <a:r>
              <a:rPr lang="en-GB" sz="2000" b="0" spc="-5">
                <a:solidFill>
                  <a:srgbClr val="FFFAFA"/>
                </a:solidFill>
                <a:latin typeface="+mj-lt"/>
                <a:cs typeface="Times New Roman"/>
              </a:rPr>
              <a:t> </a:t>
            </a:r>
            <a:r>
              <a:rPr lang="en-GB" sz="2000" b="0" spc="190">
                <a:solidFill>
                  <a:srgbClr val="FFFAFA"/>
                </a:solidFill>
                <a:latin typeface="+mj-lt"/>
                <a:cs typeface="Times New Roman"/>
              </a:rPr>
              <a:t>mind</a:t>
            </a:r>
            <a:r>
              <a:rPr lang="en-GB" sz="2000" b="0" spc="-5">
                <a:solidFill>
                  <a:srgbClr val="FFFAFA"/>
                </a:solidFill>
                <a:latin typeface="+mj-lt"/>
                <a:cs typeface="Times New Roman"/>
              </a:rPr>
              <a:t> </a:t>
            </a:r>
            <a:r>
              <a:rPr lang="en-GB" sz="2000" b="0" spc="225">
                <a:solidFill>
                  <a:srgbClr val="FFFAFA"/>
                </a:solidFill>
                <a:latin typeface="+mj-lt"/>
                <a:cs typeface="Times New Roman"/>
              </a:rPr>
              <a:t>we</a:t>
            </a:r>
            <a:r>
              <a:rPr lang="en-GB" sz="2000" b="0" spc="-5">
                <a:solidFill>
                  <a:srgbClr val="FFFAFA"/>
                </a:solidFill>
                <a:latin typeface="+mj-lt"/>
                <a:cs typeface="Times New Roman"/>
              </a:rPr>
              <a:t> </a:t>
            </a:r>
            <a:r>
              <a:rPr lang="en-GB" sz="2000" b="0" spc="220">
                <a:solidFill>
                  <a:srgbClr val="FFFAFA"/>
                </a:solidFill>
                <a:latin typeface="+mj-lt"/>
                <a:cs typeface="Times New Roman"/>
              </a:rPr>
              <a:t>try</a:t>
            </a:r>
            <a:r>
              <a:rPr lang="en-GB" sz="2000" b="0" spc="-5">
                <a:solidFill>
                  <a:srgbClr val="FFFAFA"/>
                </a:solidFill>
                <a:latin typeface="+mj-lt"/>
                <a:cs typeface="Times New Roman"/>
              </a:rPr>
              <a:t> </a:t>
            </a:r>
            <a:r>
              <a:rPr lang="en-GB" sz="2000" b="0" spc="260">
                <a:solidFill>
                  <a:srgbClr val="FFFAFA"/>
                </a:solidFill>
                <a:latin typeface="+mj-lt"/>
                <a:cs typeface="Times New Roman"/>
              </a:rPr>
              <a:t>new</a:t>
            </a:r>
            <a:r>
              <a:rPr lang="en-GB" sz="2000" b="0" spc="-5">
                <a:solidFill>
                  <a:srgbClr val="FFFAFA"/>
                </a:solidFill>
                <a:latin typeface="+mj-lt"/>
                <a:cs typeface="Times New Roman"/>
              </a:rPr>
              <a:t> </a:t>
            </a:r>
            <a:r>
              <a:rPr lang="en-GB" sz="2000" b="0" spc="130">
                <a:solidFill>
                  <a:srgbClr val="FFFAFA"/>
                </a:solidFill>
                <a:latin typeface="+mj-lt"/>
                <a:cs typeface="Times New Roman"/>
              </a:rPr>
              <a:t>things,</a:t>
            </a:r>
            <a:r>
              <a:rPr lang="en-GB" sz="2000" b="0" spc="-5">
                <a:solidFill>
                  <a:srgbClr val="FFFAFA"/>
                </a:solidFill>
                <a:latin typeface="+mj-lt"/>
                <a:cs typeface="Times New Roman"/>
              </a:rPr>
              <a:t> </a:t>
            </a:r>
            <a:r>
              <a:rPr lang="en-GB" sz="2000" b="0" spc="240">
                <a:solidFill>
                  <a:srgbClr val="FFFAFA"/>
                </a:solidFill>
                <a:latin typeface="+mj-lt"/>
                <a:cs typeface="Times New Roman"/>
              </a:rPr>
              <a:t>nurture</a:t>
            </a:r>
            <a:r>
              <a:rPr lang="en-GB" sz="2000" b="0" spc="-5">
                <a:solidFill>
                  <a:srgbClr val="FFFAFA"/>
                </a:solidFill>
                <a:latin typeface="+mj-lt"/>
                <a:cs typeface="Times New Roman"/>
              </a:rPr>
              <a:t> </a:t>
            </a:r>
            <a:r>
              <a:rPr lang="en-GB" sz="2000" b="0" spc="85">
                <a:solidFill>
                  <a:srgbClr val="FFFAFA"/>
                </a:solidFill>
                <a:latin typeface="+mj-lt"/>
                <a:cs typeface="Times New Roman"/>
              </a:rPr>
              <a:t>ideas,</a:t>
            </a:r>
            <a:r>
              <a:rPr lang="en-GB" sz="2000" b="0" spc="-5">
                <a:solidFill>
                  <a:srgbClr val="FFFAFA"/>
                </a:solidFill>
                <a:latin typeface="+mj-lt"/>
                <a:cs typeface="Times New Roman"/>
              </a:rPr>
              <a:t> </a:t>
            </a:r>
            <a:r>
              <a:rPr lang="en-GB" sz="2000" b="0" spc="130">
                <a:solidFill>
                  <a:srgbClr val="FFFAFA"/>
                </a:solidFill>
                <a:latin typeface="+mj-lt"/>
                <a:cs typeface="Times New Roman"/>
              </a:rPr>
              <a:t>trigger</a:t>
            </a:r>
            <a:r>
              <a:rPr lang="en-GB" sz="2000" b="0" spc="-5">
                <a:solidFill>
                  <a:srgbClr val="FFFAFA"/>
                </a:solidFill>
                <a:latin typeface="+mj-lt"/>
                <a:cs typeface="Times New Roman"/>
              </a:rPr>
              <a:t> </a:t>
            </a:r>
            <a:r>
              <a:rPr lang="en-GB" sz="2000" b="0" spc="140">
                <a:solidFill>
                  <a:srgbClr val="FFFAFA"/>
                </a:solidFill>
                <a:latin typeface="+mj-lt"/>
                <a:cs typeface="Times New Roman"/>
              </a:rPr>
              <a:t>creativity</a:t>
            </a:r>
            <a:r>
              <a:rPr lang="en-GB" sz="2000" b="0" spc="-5">
                <a:solidFill>
                  <a:srgbClr val="FFFAFA"/>
                </a:solidFill>
                <a:latin typeface="+mj-lt"/>
                <a:cs typeface="Times New Roman"/>
              </a:rPr>
              <a:t> </a:t>
            </a:r>
            <a:r>
              <a:rPr lang="en-GB" sz="2000" b="0" spc="220">
                <a:solidFill>
                  <a:srgbClr val="FFFAFA"/>
                </a:solidFill>
                <a:latin typeface="+mj-lt"/>
                <a:cs typeface="Times New Roman"/>
              </a:rPr>
              <a:t>and</a:t>
            </a:r>
            <a:r>
              <a:rPr lang="en-GB" sz="2000" b="0" spc="-5">
                <a:solidFill>
                  <a:srgbClr val="FFFAFA"/>
                </a:solidFill>
                <a:latin typeface="+mj-lt"/>
                <a:cs typeface="Times New Roman"/>
              </a:rPr>
              <a:t> </a:t>
            </a:r>
            <a:r>
              <a:rPr lang="en-GB" sz="2000" b="0" spc="114">
                <a:solidFill>
                  <a:srgbClr val="FFFAFA"/>
                </a:solidFill>
                <a:latin typeface="+mj-lt"/>
                <a:cs typeface="Times New Roman"/>
              </a:rPr>
              <a:t>develop</a:t>
            </a:r>
            <a:r>
              <a:rPr lang="en-GB" sz="2000" b="0" spc="-5">
                <a:solidFill>
                  <a:srgbClr val="FFFAFA"/>
                </a:solidFill>
                <a:latin typeface="+mj-lt"/>
                <a:cs typeface="Times New Roman"/>
              </a:rPr>
              <a:t> </a:t>
            </a:r>
            <a:r>
              <a:rPr lang="en-GB" sz="2000" b="0" spc="105">
                <a:solidFill>
                  <a:srgbClr val="FFFAFA"/>
                </a:solidFill>
                <a:latin typeface="+mj-lt"/>
                <a:cs typeface="Times New Roman"/>
              </a:rPr>
              <a:t>solutions.</a:t>
            </a:r>
            <a:r>
              <a:rPr lang="en-GB" sz="2000" b="0" spc="-5">
                <a:solidFill>
                  <a:srgbClr val="FFFAFA"/>
                </a:solidFill>
                <a:latin typeface="+mj-lt"/>
                <a:cs typeface="Times New Roman"/>
              </a:rPr>
              <a:t> </a:t>
            </a:r>
            <a:r>
              <a:rPr lang="en-GB" sz="2000" b="0" spc="185">
                <a:solidFill>
                  <a:srgbClr val="FFFAFA"/>
                </a:solidFill>
                <a:latin typeface="+mj-lt"/>
                <a:cs typeface="Times New Roman"/>
              </a:rPr>
              <a:t>Through</a:t>
            </a:r>
            <a:r>
              <a:rPr lang="en-GB" sz="2000" b="0" spc="-5">
                <a:solidFill>
                  <a:srgbClr val="FFFAFA"/>
                </a:solidFill>
                <a:latin typeface="+mj-lt"/>
                <a:cs typeface="Times New Roman"/>
              </a:rPr>
              <a:t> </a:t>
            </a:r>
            <a:r>
              <a:rPr lang="en-GB" sz="2000" b="0" spc="195">
                <a:solidFill>
                  <a:srgbClr val="FFFAFA"/>
                </a:solidFill>
                <a:latin typeface="+mj-lt"/>
                <a:cs typeface="Times New Roman"/>
              </a:rPr>
              <a:t>our</a:t>
            </a:r>
            <a:r>
              <a:rPr lang="en-GB" sz="2000" b="0" spc="-5">
                <a:solidFill>
                  <a:srgbClr val="FFFAFA"/>
                </a:solidFill>
                <a:latin typeface="+mj-lt"/>
                <a:cs typeface="Times New Roman"/>
              </a:rPr>
              <a:t> </a:t>
            </a:r>
            <a:r>
              <a:rPr lang="en-GB" sz="2000" b="0" spc="185">
                <a:solidFill>
                  <a:srgbClr val="FFFAFA"/>
                </a:solidFill>
                <a:latin typeface="+mj-lt"/>
                <a:cs typeface="Times New Roman"/>
              </a:rPr>
              <a:t>innate</a:t>
            </a:r>
            <a:r>
              <a:rPr lang="en-GB" sz="2000" b="0">
                <a:latin typeface="+mj-lt"/>
                <a:cs typeface="Times New Roman"/>
              </a:rPr>
              <a:t> </a:t>
            </a:r>
            <a:r>
              <a:rPr lang="en-GB" sz="2000" b="0" spc="105">
                <a:solidFill>
                  <a:srgbClr val="FFFAFA"/>
                </a:solidFill>
                <a:latin typeface="+mj-lt"/>
                <a:cs typeface="Times New Roman"/>
              </a:rPr>
              <a:t>curiosity,</a:t>
            </a:r>
            <a:r>
              <a:rPr lang="en-GB" sz="2000" b="0" spc="-5">
                <a:solidFill>
                  <a:srgbClr val="FFFAFA"/>
                </a:solidFill>
                <a:latin typeface="+mj-lt"/>
                <a:cs typeface="Times New Roman"/>
              </a:rPr>
              <a:t> </a:t>
            </a:r>
            <a:r>
              <a:rPr lang="en-GB" sz="2000" b="0" spc="120">
                <a:solidFill>
                  <a:srgbClr val="FFFAFA"/>
                </a:solidFill>
                <a:latin typeface="+mj-lt"/>
                <a:cs typeface="Times New Roman"/>
              </a:rPr>
              <a:t>practice-</a:t>
            </a:r>
            <a:r>
              <a:rPr lang="en-GB" sz="2000" b="0" spc="135">
                <a:solidFill>
                  <a:srgbClr val="FFFAFA"/>
                </a:solidFill>
                <a:latin typeface="+mj-lt"/>
                <a:cs typeface="Times New Roman"/>
              </a:rPr>
              <a:t>based</a:t>
            </a:r>
            <a:r>
              <a:rPr lang="en-GB" sz="2000" b="0" spc="-5">
                <a:solidFill>
                  <a:srgbClr val="FFFAFA"/>
                </a:solidFill>
                <a:latin typeface="+mj-lt"/>
                <a:cs typeface="Times New Roman"/>
              </a:rPr>
              <a:t> </a:t>
            </a:r>
            <a:r>
              <a:rPr lang="en-GB" sz="2000" b="0" spc="185">
                <a:solidFill>
                  <a:srgbClr val="FFFAFA"/>
                </a:solidFill>
                <a:latin typeface="+mj-lt"/>
                <a:cs typeface="Times New Roman"/>
              </a:rPr>
              <a:t>enquiry</a:t>
            </a:r>
            <a:r>
              <a:rPr lang="en-GB" sz="2000" b="0" spc="-5">
                <a:solidFill>
                  <a:srgbClr val="FFFAFA"/>
                </a:solidFill>
                <a:latin typeface="+mj-lt"/>
                <a:cs typeface="Times New Roman"/>
              </a:rPr>
              <a:t> </a:t>
            </a:r>
            <a:r>
              <a:rPr lang="en-GB" sz="2000" b="0" spc="220">
                <a:solidFill>
                  <a:srgbClr val="FFFAFA"/>
                </a:solidFill>
                <a:latin typeface="+mj-lt"/>
                <a:cs typeface="Times New Roman"/>
              </a:rPr>
              <a:t>and</a:t>
            </a:r>
            <a:r>
              <a:rPr lang="en-GB" sz="2000" b="0" spc="-5">
                <a:solidFill>
                  <a:srgbClr val="FFFAFA"/>
                </a:solidFill>
                <a:latin typeface="+mj-lt"/>
                <a:cs typeface="Times New Roman"/>
              </a:rPr>
              <a:t> </a:t>
            </a:r>
            <a:r>
              <a:rPr lang="en-GB" sz="2000" b="0" spc="185">
                <a:solidFill>
                  <a:srgbClr val="FFFAFA"/>
                </a:solidFill>
                <a:latin typeface="+mj-lt"/>
                <a:cs typeface="Times New Roman"/>
              </a:rPr>
              <a:t>industry</a:t>
            </a:r>
            <a:r>
              <a:rPr lang="en-GB" sz="2000" b="0" spc="-5">
                <a:solidFill>
                  <a:srgbClr val="FFFAFA"/>
                </a:solidFill>
                <a:latin typeface="+mj-lt"/>
                <a:cs typeface="Times New Roman"/>
              </a:rPr>
              <a:t> </a:t>
            </a:r>
            <a:r>
              <a:rPr lang="en-GB" sz="2000" b="0" spc="195">
                <a:solidFill>
                  <a:srgbClr val="FFFAFA"/>
                </a:solidFill>
                <a:latin typeface="+mj-lt"/>
                <a:cs typeface="Times New Roman"/>
              </a:rPr>
              <a:t>partnered</a:t>
            </a:r>
            <a:r>
              <a:rPr lang="en-GB" sz="2000" b="0" spc="-5">
                <a:solidFill>
                  <a:srgbClr val="FFFAFA"/>
                </a:solidFill>
                <a:latin typeface="+mj-lt"/>
                <a:cs typeface="Times New Roman"/>
              </a:rPr>
              <a:t> </a:t>
            </a:r>
            <a:r>
              <a:rPr lang="en-GB" sz="2000" b="0" spc="105">
                <a:solidFill>
                  <a:srgbClr val="FFFAFA"/>
                </a:solidFill>
                <a:latin typeface="+mj-lt"/>
                <a:cs typeface="Times New Roman"/>
              </a:rPr>
              <a:t>projects</a:t>
            </a:r>
            <a:r>
              <a:rPr lang="en-GB" sz="2000" b="0" spc="-5">
                <a:solidFill>
                  <a:srgbClr val="FFFAFA"/>
                </a:solidFill>
                <a:latin typeface="+mj-lt"/>
                <a:cs typeface="Times New Roman"/>
              </a:rPr>
              <a:t> </a:t>
            </a:r>
            <a:r>
              <a:rPr lang="en-GB" sz="2000" b="0" spc="225">
                <a:solidFill>
                  <a:srgbClr val="FFFAFA"/>
                </a:solidFill>
                <a:latin typeface="+mj-lt"/>
                <a:cs typeface="Times New Roman"/>
              </a:rPr>
              <a:t>we</a:t>
            </a:r>
            <a:r>
              <a:rPr lang="en-GB" sz="2000" b="0" spc="-5">
                <a:solidFill>
                  <a:srgbClr val="FFFAFA"/>
                </a:solidFill>
                <a:latin typeface="+mj-lt"/>
                <a:cs typeface="Times New Roman"/>
              </a:rPr>
              <a:t> </a:t>
            </a:r>
            <a:r>
              <a:rPr lang="en-GB" sz="2000" b="0" spc="200">
                <a:solidFill>
                  <a:srgbClr val="FFFAFA"/>
                </a:solidFill>
                <a:latin typeface="+mj-lt"/>
                <a:cs typeface="Times New Roman"/>
              </a:rPr>
              <a:t>work</a:t>
            </a:r>
            <a:r>
              <a:rPr lang="en-GB" sz="2000" b="0" spc="-5">
                <a:solidFill>
                  <a:srgbClr val="FFFAFA"/>
                </a:solidFill>
                <a:latin typeface="+mj-lt"/>
                <a:cs typeface="Times New Roman"/>
              </a:rPr>
              <a:t> </a:t>
            </a:r>
            <a:r>
              <a:rPr lang="en-GB" sz="2000" b="0" spc="210">
                <a:solidFill>
                  <a:srgbClr val="FFFAFA"/>
                </a:solidFill>
                <a:latin typeface="+mj-lt"/>
                <a:cs typeface="Times New Roman"/>
              </a:rPr>
              <a:t>with</a:t>
            </a:r>
            <a:r>
              <a:rPr lang="en-GB" sz="2000" b="0" spc="-5">
                <a:solidFill>
                  <a:srgbClr val="FFFAFA"/>
                </a:solidFill>
                <a:latin typeface="+mj-lt"/>
                <a:cs typeface="Times New Roman"/>
              </a:rPr>
              <a:t> </a:t>
            </a:r>
            <a:r>
              <a:rPr lang="en-GB" sz="2000" b="0" spc="195">
                <a:solidFill>
                  <a:srgbClr val="FFFAFA"/>
                </a:solidFill>
                <a:latin typeface="+mj-lt"/>
                <a:cs typeface="Times New Roman"/>
              </a:rPr>
              <a:t>our</a:t>
            </a:r>
            <a:r>
              <a:rPr lang="en-GB" sz="2000" b="0" spc="-5">
                <a:solidFill>
                  <a:srgbClr val="FFFAFA"/>
                </a:solidFill>
                <a:latin typeface="+mj-lt"/>
                <a:cs typeface="Times New Roman"/>
              </a:rPr>
              <a:t> </a:t>
            </a:r>
            <a:r>
              <a:rPr lang="en-GB" sz="2000" b="0" spc="155">
                <a:solidFill>
                  <a:srgbClr val="FFFAFA"/>
                </a:solidFill>
                <a:latin typeface="+mj-lt"/>
                <a:cs typeface="Times New Roman"/>
              </a:rPr>
              <a:t>students,</a:t>
            </a:r>
            <a:r>
              <a:rPr lang="en-GB" sz="2000" b="0" spc="-5">
                <a:solidFill>
                  <a:srgbClr val="FFFAFA"/>
                </a:solidFill>
                <a:latin typeface="+mj-lt"/>
                <a:cs typeface="Times New Roman"/>
              </a:rPr>
              <a:t> </a:t>
            </a:r>
            <a:r>
              <a:rPr lang="en-GB" sz="2000" b="0" spc="145">
                <a:solidFill>
                  <a:srgbClr val="FFFAFA"/>
                </a:solidFill>
                <a:latin typeface="+mj-lt"/>
                <a:cs typeface="Times New Roman"/>
              </a:rPr>
              <a:t>staff</a:t>
            </a:r>
            <a:r>
              <a:rPr lang="en-GB" sz="2000" b="0" spc="-5">
                <a:solidFill>
                  <a:srgbClr val="FFFAFA"/>
                </a:solidFill>
                <a:latin typeface="+mj-lt"/>
                <a:cs typeface="Times New Roman"/>
              </a:rPr>
              <a:t> </a:t>
            </a:r>
            <a:r>
              <a:rPr lang="en-GB" sz="2000" b="0" spc="220">
                <a:solidFill>
                  <a:srgbClr val="FFFAFA"/>
                </a:solidFill>
                <a:latin typeface="+mj-lt"/>
                <a:cs typeface="Times New Roman"/>
              </a:rPr>
              <a:t>and</a:t>
            </a:r>
            <a:r>
              <a:rPr lang="en-GB" sz="2000" b="0" spc="-5">
                <a:solidFill>
                  <a:srgbClr val="FFFAFA"/>
                </a:solidFill>
                <a:latin typeface="+mj-lt"/>
                <a:cs typeface="Times New Roman"/>
              </a:rPr>
              <a:t> </a:t>
            </a:r>
            <a:r>
              <a:rPr lang="en-GB" sz="2000" b="0" spc="150">
                <a:solidFill>
                  <a:srgbClr val="FFFAFA"/>
                </a:solidFill>
                <a:latin typeface="+mj-lt"/>
                <a:cs typeface="Times New Roman"/>
              </a:rPr>
              <a:t>stakeholders</a:t>
            </a:r>
            <a:r>
              <a:rPr lang="en-GB" sz="2000" b="0" spc="-5">
                <a:solidFill>
                  <a:srgbClr val="FFFAFA"/>
                </a:solidFill>
                <a:latin typeface="+mj-lt"/>
                <a:cs typeface="Times New Roman"/>
              </a:rPr>
              <a:t> </a:t>
            </a:r>
            <a:r>
              <a:rPr lang="en-GB" sz="2000" b="0" spc="110">
                <a:solidFill>
                  <a:srgbClr val="FFFAFA"/>
                </a:solidFill>
                <a:latin typeface="+mj-lt"/>
                <a:cs typeface="Times New Roman"/>
              </a:rPr>
              <a:t>to </a:t>
            </a:r>
            <a:r>
              <a:rPr lang="en-GB" sz="2000" b="0" spc="120">
                <a:solidFill>
                  <a:srgbClr val="FFFAFA"/>
                </a:solidFill>
                <a:latin typeface="+mj-lt"/>
                <a:cs typeface="Times New Roman"/>
              </a:rPr>
              <a:t>tackle</a:t>
            </a:r>
            <a:r>
              <a:rPr lang="en-GB" sz="2000" b="0" spc="-10">
                <a:solidFill>
                  <a:srgbClr val="FFFAFA"/>
                </a:solidFill>
                <a:latin typeface="+mj-lt"/>
                <a:cs typeface="Times New Roman"/>
              </a:rPr>
              <a:t> </a:t>
            </a:r>
            <a:r>
              <a:rPr lang="en-GB" sz="2000" b="0" spc="135">
                <a:solidFill>
                  <a:srgbClr val="FFFAFA"/>
                </a:solidFill>
                <a:latin typeface="+mj-lt"/>
                <a:cs typeface="Times New Roman"/>
              </a:rPr>
              <a:t>problems</a:t>
            </a:r>
            <a:r>
              <a:rPr lang="en-GB" sz="2000" b="0" spc="-10">
                <a:solidFill>
                  <a:srgbClr val="FFFAFA"/>
                </a:solidFill>
                <a:latin typeface="+mj-lt"/>
                <a:cs typeface="Times New Roman"/>
              </a:rPr>
              <a:t> </a:t>
            </a:r>
            <a:r>
              <a:rPr lang="en-GB" sz="2000" b="0" spc="220">
                <a:solidFill>
                  <a:srgbClr val="FFFAFA"/>
                </a:solidFill>
                <a:latin typeface="+mj-lt"/>
                <a:cs typeface="Times New Roman"/>
              </a:rPr>
              <a:t>and</a:t>
            </a:r>
            <a:r>
              <a:rPr lang="en-GB" sz="2000" b="0" spc="-10">
                <a:solidFill>
                  <a:srgbClr val="FFFAFA"/>
                </a:solidFill>
                <a:latin typeface="+mj-lt"/>
                <a:cs typeface="Times New Roman"/>
              </a:rPr>
              <a:t> </a:t>
            </a:r>
            <a:r>
              <a:rPr lang="en-GB" sz="2000" b="0" spc="160">
                <a:solidFill>
                  <a:srgbClr val="FFFAFA"/>
                </a:solidFill>
                <a:latin typeface="+mj-lt"/>
                <a:cs typeface="Times New Roman"/>
              </a:rPr>
              <a:t>encourage</a:t>
            </a:r>
            <a:r>
              <a:rPr lang="en-GB" sz="2000" b="0" spc="-10">
                <a:solidFill>
                  <a:srgbClr val="FFFAFA"/>
                </a:solidFill>
                <a:latin typeface="+mj-lt"/>
                <a:cs typeface="Times New Roman"/>
              </a:rPr>
              <a:t> </a:t>
            </a:r>
            <a:r>
              <a:rPr lang="en-GB" sz="2000" b="0" spc="185">
                <a:solidFill>
                  <a:srgbClr val="FFFAFA"/>
                </a:solidFill>
                <a:latin typeface="+mj-lt"/>
                <a:cs typeface="Times New Roman"/>
              </a:rPr>
              <a:t>authentic</a:t>
            </a:r>
            <a:r>
              <a:rPr lang="en-GB" sz="2000" b="0" spc="-10">
                <a:solidFill>
                  <a:srgbClr val="FFFAFA"/>
                </a:solidFill>
                <a:latin typeface="+mj-lt"/>
                <a:cs typeface="Times New Roman"/>
              </a:rPr>
              <a:t> </a:t>
            </a:r>
            <a:r>
              <a:rPr lang="en-GB" sz="2000" b="0" spc="140">
                <a:solidFill>
                  <a:srgbClr val="FFFAFA"/>
                </a:solidFill>
                <a:latin typeface="+mj-lt"/>
                <a:cs typeface="Times New Roman"/>
              </a:rPr>
              <a:t>innovation.</a:t>
            </a:r>
            <a:endParaRPr lang="en-GB" sz="2000" b="0">
              <a:latin typeface="+mj-lt"/>
              <a:cs typeface="Times New Roman"/>
            </a:endParaRPr>
          </a:p>
          <a:p>
            <a:pPr algn="ctr">
              <a:lnSpc>
                <a:spcPct val="200000"/>
              </a:lnSpc>
              <a:spcBef>
                <a:spcPts val="114"/>
              </a:spcBef>
            </a:pPr>
            <a:endParaRPr lang="en-GB" sz="1800">
              <a:latin typeface="+mj-lt"/>
              <a:cs typeface="Times New Roman"/>
            </a:endParaRPr>
          </a:p>
          <a:p>
            <a:pPr marL="71120" algn="ctr">
              <a:lnSpc>
                <a:spcPct val="200000"/>
              </a:lnSpc>
              <a:spcBef>
                <a:spcPts val="130"/>
              </a:spcBef>
            </a:pPr>
            <a:endParaRPr lang="en-GB" sz="1800">
              <a:latin typeface="+mj-lt"/>
              <a:cs typeface="Times New Roman"/>
            </a:endParaRPr>
          </a:p>
        </p:txBody>
      </p:sp>
    </p:spTree>
    <p:extLst>
      <p:ext uri="{BB962C8B-B14F-4D97-AF65-F5344CB8AC3E}">
        <p14:creationId xmlns:p14="http://schemas.microsoft.com/office/powerpoint/2010/main" val="4271097244"/>
      </p:ext>
    </p:extLst>
  </p:cSld>
  <p:clrMapOvr>
    <a:masterClrMapping/>
  </p:clrMapOvr>
  <p:transition spd="med"/>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94BF46-764F-2E45-8CFB-08AEEE7FC8A8}"/>
              </a:ext>
            </a:extLst>
          </p:cNvPr>
          <p:cNvSpPr>
            <a:spLocks noGrp="1"/>
          </p:cNvSpPr>
          <p:nvPr>
            <p:ph type="title"/>
          </p:nvPr>
        </p:nvSpPr>
        <p:spPr>
          <a:xfrm>
            <a:off x="1857375" y="1214093"/>
            <a:ext cx="8397386" cy="706625"/>
          </a:xfrm>
        </p:spPr>
        <p:txBody>
          <a:bodyPr>
            <a:noAutofit/>
          </a:bodyPr>
          <a:lstStyle/>
          <a:p>
            <a:pPr rtl="0"/>
            <a:r>
              <a:rPr lang="en-US" b="1"/>
              <a:t>AUB Academic and Technician Demonstrator Projects</a:t>
            </a:r>
          </a:p>
        </p:txBody>
      </p:sp>
      <p:sp>
        <p:nvSpPr>
          <p:cNvPr id="12" name="Content Placeholder 3">
            <a:extLst>
              <a:ext uri="{FF2B5EF4-FFF2-40B4-BE49-F238E27FC236}">
                <a16:creationId xmlns:a16="http://schemas.microsoft.com/office/drawing/2014/main" id="{810BCE4A-B7F6-4502-95A8-2AAF96162522}"/>
              </a:ext>
            </a:extLst>
          </p:cNvPr>
          <p:cNvSpPr>
            <a:spLocks noGrp="1"/>
          </p:cNvSpPr>
          <p:nvPr>
            <p:ph idx="11"/>
          </p:nvPr>
        </p:nvSpPr>
        <p:spPr>
          <a:xfrm>
            <a:off x="1952626" y="2040560"/>
            <a:ext cx="4018817" cy="706625"/>
          </a:xfrm>
        </p:spPr>
        <p:txBody>
          <a:bodyPr/>
          <a:lstStyle/>
          <a:p>
            <a:pPr algn="ctr"/>
            <a:endParaRPr lang="en-US"/>
          </a:p>
          <a:p>
            <a:pPr algn="ctr"/>
            <a:r>
              <a:rPr lang="en-US"/>
              <a:t>BA (Hons) Creative Writing</a:t>
            </a:r>
          </a:p>
        </p:txBody>
      </p:sp>
      <p:sp>
        <p:nvSpPr>
          <p:cNvPr id="2" name="TextBox 1">
            <a:extLst>
              <a:ext uri="{FF2B5EF4-FFF2-40B4-BE49-F238E27FC236}">
                <a16:creationId xmlns:a16="http://schemas.microsoft.com/office/drawing/2014/main" id="{C902A906-F2E1-4D82-8C5D-F360629B1952}"/>
              </a:ext>
            </a:extLst>
          </p:cNvPr>
          <p:cNvSpPr txBox="1"/>
          <p:nvPr/>
        </p:nvSpPr>
        <p:spPr>
          <a:xfrm>
            <a:off x="2114550" y="1847852"/>
            <a:ext cx="38100" cy="342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noAutofit/>
          </a:bodyPr>
          <a:lstStyle/>
          <a:p>
            <a:pPr defTabSz="685800" hangingPunct="0">
              <a:lnSpc>
                <a:spcPct val="90000"/>
              </a:lnSpc>
            </a:pPr>
            <a:endParaRPr lang="en-GB" sz="3300" b="1">
              <a:solidFill>
                <a:srgbClr val="FFFFFF"/>
              </a:solidFill>
              <a:latin typeface="Arial"/>
              <a:ea typeface="Arial"/>
              <a:cs typeface="Arial"/>
              <a:sym typeface="Arial"/>
            </a:endParaRPr>
          </a:p>
        </p:txBody>
      </p:sp>
      <p:pic>
        <p:nvPicPr>
          <p:cNvPr id="1028" name="Picture 4" descr="Things You Need to Know About Creative Writing">
            <a:extLst>
              <a:ext uri="{FF2B5EF4-FFF2-40B4-BE49-F238E27FC236}">
                <a16:creationId xmlns:a16="http://schemas.microsoft.com/office/drawing/2014/main" id="{5B2366B4-E7C3-4FB2-99C5-095774EFDE6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033587" y="3140968"/>
            <a:ext cx="3856892" cy="226296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ground, building, outdoor, stone&#10;&#10;Description automatically generated">
            <a:extLst>
              <a:ext uri="{FF2B5EF4-FFF2-40B4-BE49-F238E27FC236}">
                <a16:creationId xmlns:a16="http://schemas.microsoft.com/office/drawing/2014/main" id="{83C7C33E-D385-4722-AEF4-58D33B140C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1523" y="3002200"/>
            <a:ext cx="3938952" cy="2641709"/>
          </a:xfrm>
          <a:prstGeom prst="rect">
            <a:avLst/>
          </a:prstGeom>
        </p:spPr>
      </p:pic>
      <p:sp>
        <p:nvSpPr>
          <p:cNvPr id="7" name="Content Placeholder 3">
            <a:extLst>
              <a:ext uri="{FF2B5EF4-FFF2-40B4-BE49-F238E27FC236}">
                <a16:creationId xmlns:a16="http://schemas.microsoft.com/office/drawing/2014/main" id="{DBCA4A6A-4A1D-41B4-A5DD-CBC6FF48D83F}"/>
              </a:ext>
            </a:extLst>
          </p:cNvPr>
          <p:cNvSpPr txBox="1">
            <a:spLocks/>
          </p:cNvSpPr>
          <p:nvPr/>
        </p:nvSpPr>
        <p:spPr>
          <a:xfrm>
            <a:off x="6235945" y="1948905"/>
            <a:ext cx="4018817" cy="622846"/>
          </a:xfrm>
          <a:prstGeom prst="rect">
            <a:avLst/>
          </a:prstGeom>
          <a:ln w="12700">
            <a:miter lim="400000"/>
          </a:ln>
          <a:extLst>
            <a:ext uri="{C572A759-6A51-4108-AA02-DFA0A04FC94B}">
              <ma14:wrappingTextBoxFlag xmlns="" xmlns:ma14="http://schemas.microsoft.com/office/mac/drawingml/2011/main" val="1"/>
            </a:ext>
          </a:extLst>
        </p:spPr>
        <p:txBody>
          <a:bodyPr lIns="34289" tIns="34289" rIns="34289" bIns="34289" anchor="t">
            <a:normAutofit fontScale="40000" lnSpcReduction="20000"/>
          </a:bodyPr>
          <a:lstStyle>
            <a:lvl1pPr marL="0" marR="0" indent="0" algn="l" defTabSz="914400" eaLnBrk="1" latinLnBrk="0" hangingPunct="1">
              <a:lnSpc>
                <a:spcPct val="90000"/>
              </a:lnSpc>
              <a:spcBef>
                <a:spcPts val="1000"/>
              </a:spcBef>
              <a:spcAft>
                <a:spcPts val="0"/>
              </a:spcAft>
              <a:buClrTx/>
              <a:buSzPct val="100000"/>
              <a:buFont typeface="Helvetica"/>
              <a:buNone/>
              <a:tabLst/>
              <a:defRPr sz="2000" b="0" i="0" u="none" strike="noStrike" cap="none" spc="0" baseline="0">
                <a:ln>
                  <a:noFill/>
                </a:ln>
                <a:solidFill>
                  <a:schemeClr val="bg1"/>
                </a:solidFill>
                <a:uFillTx/>
                <a:latin typeface="Arial" panose="020B0604020202020204" pitchFamily="34" charset="0"/>
                <a:ea typeface="Beatrice" pitchFamily="2" charset="77"/>
                <a:cs typeface="Arial" panose="020B0604020202020204" pitchFamily="34" charset="0"/>
                <a:sym typeface="Arial"/>
              </a:defRPr>
            </a:lvl1pPr>
            <a:lvl2pPr marL="457200" marR="0" indent="0" algn="l" defTabSz="914400" eaLnBrk="1" latinLnBrk="0" hangingPunct="1">
              <a:lnSpc>
                <a:spcPct val="90000"/>
              </a:lnSpc>
              <a:spcBef>
                <a:spcPts val="1000"/>
              </a:spcBef>
              <a:spcAft>
                <a:spcPts val="0"/>
              </a:spcAft>
              <a:buClrTx/>
              <a:buSzPct val="100000"/>
              <a:buFont typeface="Helvetica"/>
              <a:buNone/>
              <a:tabLst/>
              <a:defRPr sz="2800" b="0" i="0" u="none" strike="noStrike" cap="none" spc="0" baseline="0">
                <a:ln>
                  <a:noFill/>
                </a:ln>
                <a:solidFill>
                  <a:schemeClr val="bg1">
                    <a:lumMod val="50000"/>
                    <a:lumOff val="50000"/>
                  </a:schemeClr>
                </a:solidFill>
                <a:uFillTx/>
                <a:latin typeface="Foco Light" charset="0"/>
                <a:ea typeface="Arial"/>
                <a:cs typeface="Arial"/>
                <a:sym typeface="Arial"/>
              </a:defRPr>
            </a:lvl2pPr>
            <a:lvl3pPr marL="914400" marR="0" indent="0" algn="l" defTabSz="914400" eaLnBrk="1" latinLnBrk="0" hangingPunct="1">
              <a:lnSpc>
                <a:spcPct val="90000"/>
              </a:lnSpc>
              <a:spcBef>
                <a:spcPts val="1000"/>
              </a:spcBef>
              <a:spcAft>
                <a:spcPts val="0"/>
              </a:spcAft>
              <a:buClrTx/>
              <a:buSzPct val="100000"/>
              <a:buFont typeface="Helvetica"/>
              <a:buNone/>
              <a:tabLst/>
              <a:defRPr sz="2800" b="0" i="0" u="none" strike="noStrike" cap="none" spc="0" baseline="0">
                <a:ln>
                  <a:noFill/>
                </a:ln>
                <a:solidFill>
                  <a:schemeClr val="bg1">
                    <a:lumMod val="50000"/>
                    <a:lumOff val="50000"/>
                  </a:schemeClr>
                </a:solidFill>
                <a:uFillTx/>
                <a:latin typeface="Foco Light" charset="0"/>
                <a:ea typeface="Arial"/>
                <a:cs typeface="Arial"/>
                <a:sym typeface="Arial"/>
              </a:defRPr>
            </a:lvl3pPr>
            <a:lvl4pPr marL="1371600" marR="0" indent="0" algn="l" defTabSz="914400" eaLnBrk="1" latinLnBrk="0" hangingPunct="1">
              <a:lnSpc>
                <a:spcPct val="90000"/>
              </a:lnSpc>
              <a:spcBef>
                <a:spcPts val="1000"/>
              </a:spcBef>
              <a:spcAft>
                <a:spcPts val="0"/>
              </a:spcAft>
              <a:buClrTx/>
              <a:buSzPct val="100000"/>
              <a:buFont typeface="Helvetica"/>
              <a:buNone/>
              <a:tabLst/>
              <a:defRPr sz="2800" b="0" i="0" u="none" strike="noStrike" cap="none" spc="0" baseline="0">
                <a:ln>
                  <a:noFill/>
                </a:ln>
                <a:solidFill>
                  <a:schemeClr val="bg1">
                    <a:lumMod val="50000"/>
                    <a:lumOff val="50000"/>
                  </a:schemeClr>
                </a:solidFill>
                <a:uFillTx/>
                <a:latin typeface="Foco Light" charset="0"/>
                <a:ea typeface="Arial"/>
                <a:cs typeface="Arial"/>
                <a:sym typeface="Arial"/>
              </a:defRPr>
            </a:lvl4pPr>
            <a:lvl5pPr marL="1828800" marR="0" indent="0" algn="l" defTabSz="914400" eaLnBrk="1" latinLnBrk="0" hangingPunct="1">
              <a:lnSpc>
                <a:spcPct val="90000"/>
              </a:lnSpc>
              <a:spcBef>
                <a:spcPts val="1000"/>
              </a:spcBef>
              <a:spcAft>
                <a:spcPts val="0"/>
              </a:spcAft>
              <a:buClrTx/>
              <a:buSzPct val="100000"/>
              <a:buFont typeface="Helvetica"/>
              <a:buNone/>
              <a:tabLst/>
              <a:defRPr sz="2800" b="0" i="0" u="none" strike="noStrike" cap="none" spc="0" baseline="0">
                <a:ln>
                  <a:noFill/>
                </a:ln>
                <a:solidFill>
                  <a:schemeClr val="bg1">
                    <a:lumMod val="50000"/>
                    <a:lumOff val="50000"/>
                  </a:schemeClr>
                </a:solidFill>
                <a:uFillTx/>
                <a:latin typeface="Foco Light" charset="0"/>
                <a:ea typeface="Arial"/>
                <a:cs typeface="Arial"/>
                <a:sym typeface="Arial"/>
              </a:defRPr>
            </a:lvl5pPr>
            <a:lvl6pPr marL="2641600" marR="0" indent="-355600" algn="l" defTabSz="914400" eaLnBrk="1" latinLnBrk="0" hangingPunct="1">
              <a:lnSpc>
                <a:spcPct val="90000"/>
              </a:lnSpc>
              <a:spcBef>
                <a:spcPts val="1000"/>
              </a:spcBef>
              <a:spcAft>
                <a:spcPts val="0"/>
              </a:spcAft>
              <a:buClrTx/>
              <a:buSzPct val="100000"/>
              <a:buFont typeface="Helvetica"/>
              <a:buChar char="•"/>
              <a:tabLst/>
              <a:defRPr sz="2800" b="0" i="0" u="none" strike="noStrike" cap="none" spc="0" baseline="0">
                <a:ln>
                  <a:noFill/>
                </a:ln>
                <a:solidFill>
                  <a:srgbClr val="FFFFFF"/>
                </a:solidFill>
                <a:uFillTx/>
                <a:latin typeface="Arial"/>
                <a:ea typeface="Arial"/>
                <a:cs typeface="Arial"/>
                <a:sym typeface="Arial"/>
              </a:defRPr>
            </a:lvl6pPr>
            <a:lvl7pPr marL="3098800" marR="0" indent="-355600" algn="l" defTabSz="914400" eaLnBrk="1" latinLnBrk="0" hangingPunct="1">
              <a:lnSpc>
                <a:spcPct val="90000"/>
              </a:lnSpc>
              <a:spcBef>
                <a:spcPts val="1000"/>
              </a:spcBef>
              <a:spcAft>
                <a:spcPts val="0"/>
              </a:spcAft>
              <a:buClrTx/>
              <a:buSzPct val="100000"/>
              <a:buFont typeface="Helvetica"/>
              <a:buChar char="•"/>
              <a:tabLst/>
              <a:defRPr sz="2800" b="0" i="0" u="none" strike="noStrike" cap="none" spc="0" baseline="0">
                <a:ln>
                  <a:noFill/>
                </a:ln>
                <a:solidFill>
                  <a:srgbClr val="FFFFFF"/>
                </a:solidFill>
                <a:uFillTx/>
                <a:latin typeface="Arial"/>
                <a:ea typeface="Arial"/>
                <a:cs typeface="Arial"/>
                <a:sym typeface="Arial"/>
              </a:defRPr>
            </a:lvl7pPr>
            <a:lvl8pPr marL="3556000" marR="0" indent="-355600" algn="l" defTabSz="914400" eaLnBrk="1" latinLnBrk="0" hangingPunct="1">
              <a:lnSpc>
                <a:spcPct val="90000"/>
              </a:lnSpc>
              <a:spcBef>
                <a:spcPts val="1000"/>
              </a:spcBef>
              <a:spcAft>
                <a:spcPts val="0"/>
              </a:spcAft>
              <a:buClrTx/>
              <a:buSzPct val="100000"/>
              <a:buFont typeface="Helvetica"/>
              <a:buChar char="•"/>
              <a:tabLst/>
              <a:defRPr sz="2800" b="0" i="0" u="none" strike="noStrike" cap="none" spc="0" baseline="0">
                <a:ln>
                  <a:noFill/>
                </a:ln>
                <a:solidFill>
                  <a:srgbClr val="FFFFFF"/>
                </a:solidFill>
                <a:uFillTx/>
                <a:latin typeface="Arial"/>
                <a:ea typeface="Arial"/>
                <a:cs typeface="Arial"/>
                <a:sym typeface="Arial"/>
              </a:defRPr>
            </a:lvl8pPr>
            <a:lvl9pPr marL="4013200" marR="0" indent="-355600" algn="l" defTabSz="914400" eaLnBrk="1" latinLnBrk="0" hangingPunct="1">
              <a:lnSpc>
                <a:spcPct val="90000"/>
              </a:lnSpc>
              <a:spcBef>
                <a:spcPts val="1000"/>
              </a:spcBef>
              <a:spcAft>
                <a:spcPts val="0"/>
              </a:spcAft>
              <a:buClrTx/>
              <a:buSzPct val="100000"/>
              <a:buFont typeface="Helvetica"/>
              <a:buChar char="•"/>
              <a:tabLst/>
              <a:defRPr sz="2800" b="0" i="0" u="none" strike="noStrike" cap="none" spc="0" baseline="0">
                <a:ln>
                  <a:noFill/>
                </a:ln>
                <a:solidFill>
                  <a:srgbClr val="FFFFFF"/>
                </a:solidFill>
                <a:uFillTx/>
                <a:latin typeface="Arial"/>
                <a:ea typeface="Arial"/>
                <a:cs typeface="Arial"/>
                <a:sym typeface="Arial"/>
              </a:defRPr>
            </a:lvl9pPr>
          </a:lstStyle>
          <a:p>
            <a:pPr algn="ctr"/>
            <a:endParaRPr lang="en-US" sz="1500"/>
          </a:p>
          <a:p>
            <a:pPr algn="ctr"/>
            <a:endParaRPr lang="en-US" sz="1500"/>
          </a:p>
          <a:p>
            <a:pPr algn="ctr"/>
            <a:r>
              <a:rPr lang="en-US" sz="3200"/>
              <a:t>Dye Room – </a:t>
            </a:r>
            <a:r>
              <a:rPr lang="en-US" sz="3800"/>
              <a:t>School</a:t>
            </a:r>
            <a:r>
              <a:rPr lang="en-US" sz="3200"/>
              <a:t> of Art, Design and Architecture</a:t>
            </a:r>
          </a:p>
        </p:txBody>
      </p:sp>
    </p:spTree>
    <p:extLst>
      <p:ext uri="{BB962C8B-B14F-4D97-AF65-F5344CB8AC3E}">
        <p14:creationId xmlns:p14="http://schemas.microsoft.com/office/powerpoint/2010/main" val="9433766"/>
      </p:ext>
    </p:extLst>
  </p:cSld>
  <p:clrMapOvr>
    <a:masterClrMapping/>
  </p:clrMapOvr>
  <p:transition spd="med"/>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94BF46-764F-2E45-8CFB-08AEEE7FC8A8}"/>
              </a:ext>
            </a:extLst>
          </p:cNvPr>
          <p:cNvSpPr>
            <a:spLocks noGrp="1"/>
          </p:cNvSpPr>
          <p:nvPr>
            <p:ph type="title"/>
          </p:nvPr>
        </p:nvSpPr>
        <p:spPr>
          <a:xfrm>
            <a:off x="1857375" y="1214093"/>
            <a:ext cx="8397386" cy="706625"/>
          </a:xfrm>
        </p:spPr>
        <p:txBody>
          <a:bodyPr>
            <a:noAutofit/>
          </a:bodyPr>
          <a:lstStyle/>
          <a:p>
            <a:pPr rtl="0"/>
            <a:r>
              <a:rPr lang="en-US" b="1"/>
              <a:t>AUB Academic and Technician Demonstrator Projects</a:t>
            </a:r>
          </a:p>
        </p:txBody>
      </p:sp>
      <p:sp>
        <p:nvSpPr>
          <p:cNvPr id="12" name="Content Placeholder 3">
            <a:extLst>
              <a:ext uri="{FF2B5EF4-FFF2-40B4-BE49-F238E27FC236}">
                <a16:creationId xmlns:a16="http://schemas.microsoft.com/office/drawing/2014/main" id="{810BCE4A-B7F6-4502-95A8-2AAF96162522}"/>
              </a:ext>
            </a:extLst>
          </p:cNvPr>
          <p:cNvSpPr>
            <a:spLocks noGrp="1"/>
          </p:cNvSpPr>
          <p:nvPr>
            <p:ph idx="11"/>
          </p:nvPr>
        </p:nvSpPr>
        <p:spPr>
          <a:xfrm>
            <a:off x="6235945" y="1948906"/>
            <a:ext cx="4018817" cy="518071"/>
          </a:xfrm>
        </p:spPr>
        <p:txBody>
          <a:bodyPr>
            <a:normAutofit fontScale="92500" lnSpcReduction="20000"/>
          </a:bodyPr>
          <a:lstStyle/>
          <a:p>
            <a:pPr algn="ctr"/>
            <a:endParaRPr lang="en-US"/>
          </a:p>
          <a:p>
            <a:pPr algn="ctr"/>
            <a:r>
              <a:rPr lang="en-US"/>
              <a:t>Film and Television</a:t>
            </a:r>
          </a:p>
        </p:txBody>
      </p:sp>
      <p:sp>
        <p:nvSpPr>
          <p:cNvPr id="3" name="Content Placeholder 2">
            <a:extLst>
              <a:ext uri="{FF2B5EF4-FFF2-40B4-BE49-F238E27FC236}">
                <a16:creationId xmlns:a16="http://schemas.microsoft.com/office/drawing/2014/main" id="{00E9B16B-6F35-4BBB-B9D1-5798AFE7BAF9}"/>
              </a:ext>
            </a:extLst>
          </p:cNvPr>
          <p:cNvSpPr>
            <a:spLocks noGrp="1"/>
          </p:cNvSpPr>
          <p:nvPr>
            <p:ph idx="1"/>
          </p:nvPr>
        </p:nvSpPr>
        <p:spPr/>
        <p:txBody>
          <a:bodyPr/>
          <a:lstStyle/>
          <a:p>
            <a:pPr algn="ctr"/>
            <a:endParaRPr lang="en-GB"/>
          </a:p>
          <a:p>
            <a:pPr algn="ctr"/>
            <a:endParaRPr lang="en-GB"/>
          </a:p>
          <a:p>
            <a:pPr algn="ctr"/>
            <a:r>
              <a:rPr lang="en-GB"/>
              <a:t>Workshop </a:t>
            </a:r>
          </a:p>
        </p:txBody>
      </p:sp>
      <p:pic>
        <p:nvPicPr>
          <p:cNvPr id="2052" name="Picture 4" descr="BAFTA albert Success Stories - The Carbon Literacy Project">
            <a:extLst>
              <a:ext uri="{FF2B5EF4-FFF2-40B4-BE49-F238E27FC236}">
                <a16:creationId xmlns:a16="http://schemas.microsoft.com/office/drawing/2014/main" id="{3D78990C-3EF9-45A2-AFC7-5F8AA79588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0097" y="3284985"/>
            <a:ext cx="2690813" cy="18478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Text, letter&#10;&#10;Description automatically generated">
            <a:extLst>
              <a:ext uri="{FF2B5EF4-FFF2-40B4-BE49-F238E27FC236}">
                <a16:creationId xmlns:a16="http://schemas.microsoft.com/office/drawing/2014/main" id="{1A844B08-DCF3-4468-B4A8-4C585B0C53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1288" y="3056277"/>
            <a:ext cx="4238625" cy="2729927"/>
          </a:xfrm>
          <a:prstGeom prst="rect">
            <a:avLst/>
          </a:prstGeom>
        </p:spPr>
      </p:pic>
    </p:spTree>
    <p:extLst>
      <p:ext uri="{BB962C8B-B14F-4D97-AF65-F5344CB8AC3E}">
        <p14:creationId xmlns:p14="http://schemas.microsoft.com/office/powerpoint/2010/main" val="2115614405"/>
      </p:ext>
    </p:extLst>
  </p:cSld>
  <p:clrMapOvr>
    <a:masterClrMapping/>
  </p:clrMapOvr>
  <p:transition spd="med"/>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23604" y="0"/>
            <a:ext cx="9144793" cy="6858000"/>
          </a:xfrm>
          <a:prstGeom prst="rect">
            <a:avLst/>
          </a:prstGeom>
        </p:spPr>
      </p:pic>
      <p:sp>
        <p:nvSpPr>
          <p:cNvPr id="4" name="TextBox 3"/>
          <p:cNvSpPr txBox="1"/>
          <p:nvPr/>
        </p:nvSpPr>
        <p:spPr>
          <a:xfrm>
            <a:off x="1631504" y="5831111"/>
            <a:ext cx="8928992" cy="9144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normAutofit/>
          </a:bodyPr>
          <a:lstStyle/>
          <a:p>
            <a:pPr algn="ctr" hangingPunct="0">
              <a:lnSpc>
                <a:spcPct val="90000"/>
              </a:lnSpc>
            </a:pPr>
            <a:r>
              <a:rPr lang="en-US" sz="2700" b="1" u="sng">
                <a:solidFill>
                  <a:schemeClr val="bg1"/>
                </a:solidFill>
                <a:latin typeface="Arial" panose="020B0604020202020204" pitchFamily="34" charset="0"/>
                <a:cs typeface="Arial" panose="020B0604020202020204" pitchFamily="34" charset="0"/>
              </a:rPr>
              <a:t>AWARENESS AND ENGAGEMENT</a:t>
            </a:r>
            <a:endParaRPr kumimoji="0" lang="en-GB" sz="2700" b="1" i="0" u="sng" strike="noStrike" cap="none" spc="0" normalizeH="0" baseline="0">
              <a:ln>
                <a:noFill/>
              </a:ln>
              <a:solidFill>
                <a:schemeClr val="bg1"/>
              </a:solidFill>
              <a:effectLst/>
              <a:uFillTx/>
              <a:latin typeface="Arial" panose="020B0604020202020204" pitchFamily="34" charset="0"/>
              <a:ea typeface="Arial"/>
              <a:cs typeface="Arial" panose="020B0604020202020204" pitchFamily="34" charset="0"/>
              <a:sym typeface="Arial"/>
            </a:endParaRPr>
          </a:p>
        </p:txBody>
      </p:sp>
      <p:sp>
        <p:nvSpPr>
          <p:cNvPr id="6" name="TextBox 5"/>
          <p:cNvSpPr txBox="1"/>
          <p:nvPr/>
        </p:nvSpPr>
        <p:spPr>
          <a:xfrm>
            <a:off x="1991544" y="4851131"/>
            <a:ext cx="1944216" cy="5040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normAutofit/>
          </a:bodyPr>
          <a:lstStyle/>
          <a:p>
            <a:pPr hangingPunct="0">
              <a:lnSpc>
                <a:spcPct val="90000"/>
              </a:lnSpc>
            </a:pPr>
            <a:r>
              <a:rPr lang="en-US" sz="1500" b="1">
                <a:solidFill>
                  <a:schemeClr val="bg1"/>
                </a:solidFill>
                <a:latin typeface="Arial" panose="020B0604020202020204" pitchFamily="34" charset="0"/>
                <a:cs typeface="Arial" panose="020B0604020202020204" pitchFamily="34" charset="0"/>
              </a:rPr>
              <a:t>New Ideas Welcome</a:t>
            </a:r>
          </a:p>
          <a:p>
            <a:pPr marL="0" marR="0" indent="0" algn="l" defTabSz="914400" rtl="0" fontAlgn="auto" latinLnBrk="0" hangingPunct="0">
              <a:lnSpc>
                <a:spcPct val="90000"/>
              </a:lnSpc>
              <a:spcBef>
                <a:spcPts val="0"/>
              </a:spcBef>
              <a:spcAft>
                <a:spcPts val="0"/>
              </a:spcAft>
              <a:buClrTx/>
              <a:buSzTx/>
              <a:buFontTx/>
              <a:buNone/>
              <a:tabLst/>
            </a:pPr>
            <a:endParaRPr kumimoji="0" lang="en-GB" sz="4400" b="1" i="0" u="none" strike="noStrike" cap="none" spc="0" normalizeH="0" baseline="0">
              <a:ln>
                <a:noFill/>
              </a:ln>
              <a:solidFill>
                <a:srgbClr val="FFFFFF"/>
              </a:solidFill>
              <a:effectLst/>
              <a:uFillTx/>
              <a:latin typeface="Arial"/>
              <a:ea typeface="Arial"/>
              <a:cs typeface="Arial"/>
              <a:sym typeface="Arial"/>
            </a:endParaRPr>
          </a:p>
        </p:txBody>
      </p:sp>
      <p:sp>
        <p:nvSpPr>
          <p:cNvPr id="7" name="TextBox 6"/>
          <p:cNvSpPr txBox="1"/>
          <p:nvPr/>
        </p:nvSpPr>
        <p:spPr>
          <a:xfrm>
            <a:off x="1803333" y="2642504"/>
            <a:ext cx="1728192" cy="3600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normAutofit/>
          </a:bodyPr>
          <a:lstStyle/>
          <a:p>
            <a:pPr hangingPunct="0">
              <a:lnSpc>
                <a:spcPct val="90000"/>
              </a:lnSpc>
            </a:pPr>
            <a:r>
              <a:rPr lang="en-US" sz="1500" b="1">
                <a:solidFill>
                  <a:schemeClr val="bg1"/>
                </a:solidFill>
                <a:latin typeface="Arial" panose="020B0604020202020204" pitchFamily="34" charset="0"/>
                <a:cs typeface="Arial" panose="020B0604020202020204" pitchFamily="34" charset="0"/>
              </a:rPr>
              <a:t>Travel Survey</a:t>
            </a:r>
          </a:p>
          <a:p>
            <a:pPr marL="0" marR="0" indent="0" algn="l" defTabSz="914400" rtl="0" fontAlgn="auto" latinLnBrk="0" hangingPunct="0">
              <a:lnSpc>
                <a:spcPct val="90000"/>
              </a:lnSpc>
              <a:spcBef>
                <a:spcPts val="0"/>
              </a:spcBef>
              <a:spcAft>
                <a:spcPts val="0"/>
              </a:spcAft>
              <a:buClrTx/>
              <a:buSzTx/>
              <a:buFontTx/>
              <a:buNone/>
              <a:tabLst/>
            </a:pPr>
            <a:endParaRPr kumimoji="0" lang="en-GB" sz="4400" b="1" i="0" u="none" strike="noStrike" cap="none" spc="0" normalizeH="0" baseline="0">
              <a:ln>
                <a:noFill/>
              </a:ln>
              <a:solidFill>
                <a:srgbClr val="FFFFFF"/>
              </a:solidFill>
              <a:effectLst/>
              <a:uFillTx/>
              <a:latin typeface="Arial"/>
              <a:ea typeface="Arial"/>
              <a:cs typeface="Arial"/>
              <a:sym typeface="Arial"/>
            </a:endParaRPr>
          </a:p>
        </p:txBody>
      </p:sp>
      <p:sp>
        <p:nvSpPr>
          <p:cNvPr id="8" name="TextBox 7"/>
          <p:cNvSpPr txBox="1"/>
          <p:nvPr/>
        </p:nvSpPr>
        <p:spPr>
          <a:xfrm>
            <a:off x="5694984" y="665039"/>
            <a:ext cx="1512168" cy="3839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normAutofit/>
          </a:bodyPr>
          <a:lstStyle/>
          <a:p>
            <a:pPr hangingPunct="0">
              <a:lnSpc>
                <a:spcPct val="90000"/>
              </a:lnSpc>
            </a:pPr>
            <a:r>
              <a:rPr lang="en-US" sz="1500" b="1">
                <a:solidFill>
                  <a:schemeClr val="bg1"/>
                </a:solidFill>
                <a:latin typeface="Arial" panose="020B0604020202020204" pitchFamily="34" charset="0"/>
                <a:cs typeface="Arial" panose="020B0604020202020204" pitchFamily="34" charset="0"/>
              </a:rPr>
              <a:t>AUB Human</a:t>
            </a:r>
          </a:p>
          <a:p>
            <a:pPr marL="0" marR="0" indent="0" algn="l" defTabSz="914400" rtl="0" fontAlgn="auto" latinLnBrk="0" hangingPunct="0">
              <a:lnSpc>
                <a:spcPct val="90000"/>
              </a:lnSpc>
              <a:spcBef>
                <a:spcPts val="0"/>
              </a:spcBef>
              <a:spcAft>
                <a:spcPts val="0"/>
              </a:spcAft>
              <a:buClrTx/>
              <a:buSzTx/>
              <a:buFontTx/>
              <a:buNone/>
              <a:tabLst/>
            </a:pPr>
            <a:endParaRPr kumimoji="0" lang="en-GB" sz="4400" b="1" i="0" u="none" strike="noStrike" cap="none" spc="0" normalizeH="0" baseline="0">
              <a:ln>
                <a:noFill/>
              </a:ln>
              <a:solidFill>
                <a:srgbClr val="FFFFFF"/>
              </a:solidFill>
              <a:effectLst/>
              <a:uFillTx/>
              <a:latin typeface="Arial"/>
              <a:ea typeface="Arial"/>
              <a:cs typeface="Arial"/>
              <a:sym typeface="Arial"/>
            </a:endParaRPr>
          </a:p>
        </p:txBody>
      </p:sp>
      <p:sp>
        <p:nvSpPr>
          <p:cNvPr id="9" name="TextBox 8"/>
          <p:cNvSpPr txBox="1"/>
          <p:nvPr/>
        </p:nvSpPr>
        <p:spPr>
          <a:xfrm>
            <a:off x="5669832" y="1774818"/>
            <a:ext cx="1150458" cy="4614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normAutofit/>
          </a:bodyPr>
          <a:lstStyle/>
          <a:p>
            <a:pPr hangingPunct="0">
              <a:lnSpc>
                <a:spcPct val="90000"/>
              </a:lnSpc>
            </a:pPr>
            <a:r>
              <a:rPr lang="en-US" sz="1500" b="1">
                <a:solidFill>
                  <a:schemeClr val="bg1"/>
                </a:solidFill>
                <a:latin typeface="Arial" panose="020B0604020202020204" pitchFamily="34" charset="0"/>
                <a:cs typeface="Arial" panose="020B0604020202020204" pitchFamily="34" charset="0"/>
              </a:rPr>
              <a:t>Green week</a:t>
            </a:r>
          </a:p>
          <a:p>
            <a:pPr marL="0" marR="0" indent="0" algn="l" defTabSz="914400" rtl="0" fontAlgn="auto" latinLnBrk="0" hangingPunct="0">
              <a:lnSpc>
                <a:spcPct val="90000"/>
              </a:lnSpc>
              <a:spcBef>
                <a:spcPts val="0"/>
              </a:spcBef>
              <a:spcAft>
                <a:spcPts val="0"/>
              </a:spcAft>
              <a:buClrTx/>
              <a:buSzTx/>
              <a:buFontTx/>
              <a:buNone/>
              <a:tabLst/>
            </a:pPr>
            <a:endParaRPr kumimoji="0" lang="en-GB" sz="4400" b="1" i="0" u="none" strike="noStrike" cap="none" spc="0" normalizeH="0" baseline="0">
              <a:ln>
                <a:noFill/>
              </a:ln>
              <a:solidFill>
                <a:srgbClr val="FFFFFF"/>
              </a:solidFill>
              <a:effectLst/>
              <a:uFillTx/>
              <a:latin typeface="Arial"/>
              <a:ea typeface="Arial"/>
              <a:cs typeface="Arial"/>
              <a:sym typeface="Arial"/>
            </a:endParaRPr>
          </a:p>
        </p:txBody>
      </p:sp>
      <p:sp>
        <p:nvSpPr>
          <p:cNvPr id="10" name="TextBox 9"/>
          <p:cNvSpPr txBox="1"/>
          <p:nvPr/>
        </p:nvSpPr>
        <p:spPr>
          <a:xfrm>
            <a:off x="5447928" y="3178185"/>
            <a:ext cx="914400" cy="3404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normAutofit/>
          </a:bodyPr>
          <a:lstStyle/>
          <a:p>
            <a:pPr hangingPunct="0">
              <a:lnSpc>
                <a:spcPct val="90000"/>
              </a:lnSpc>
            </a:pPr>
            <a:r>
              <a:rPr lang="en-US" sz="1500" b="1">
                <a:solidFill>
                  <a:schemeClr val="bg1"/>
                </a:solidFill>
                <a:latin typeface="Arial" panose="020B0604020202020204" pitchFamily="34" charset="0"/>
                <a:cs typeface="Arial" panose="020B0604020202020204" pitchFamily="34" charset="0"/>
              </a:rPr>
              <a:t>Greenzine</a:t>
            </a:r>
            <a:endParaRPr kumimoji="0" lang="en-GB" sz="1500" b="1" i="0" u="none" strike="noStrike" cap="none" spc="0" normalizeH="0" baseline="0">
              <a:ln>
                <a:noFill/>
              </a:ln>
              <a:solidFill>
                <a:schemeClr val="bg1"/>
              </a:solidFill>
              <a:effectLst/>
              <a:uFillTx/>
              <a:latin typeface="Arial" panose="020B0604020202020204" pitchFamily="34" charset="0"/>
              <a:ea typeface="Arial"/>
              <a:cs typeface="Arial" panose="020B0604020202020204" pitchFamily="34" charset="0"/>
              <a:sym typeface="Arial"/>
            </a:endParaRPr>
          </a:p>
        </p:txBody>
      </p:sp>
      <p:sp>
        <p:nvSpPr>
          <p:cNvPr id="11" name="TextBox 10"/>
          <p:cNvSpPr txBox="1"/>
          <p:nvPr/>
        </p:nvSpPr>
        <p:spPr>
          <a:xfrm>
            <a:off x="9192344" y="4310519"/>
            <a:ext cx="914400" cy="4550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normAutofit/>
          </a:bodyPr>
          <a:lstStyle/>
          <a:p>
            <a:pPr hangingPunct="0">
              <a:lnSpc>
                <a:spcPct val="90000"/>
              </a:lnSpc>
            </a:pPr>
            <a:r>
              <a:rPr lang="en-US" sz="1500" b="1">
                <a:solidFill>
                  <a:schemeClr val="bg1"/>
                </a:solidFill>
                <a:latin typeface="Arial" panose="020B0604020202020204" pitchFamily="34" charset="0"/>
                <a:cs typeface="Arial" panose="020B0604020202020204" pitchFamily="34" charset="0"/>
              </a:rPr>
              <a:t>Ethics Day</a:t>
            </a:r>
          </a:p>
          <a:p>
            <a:pPr marL="0" marR="0" indent="0" algn="l" defTabSz="914400" rtl="0" fontAlgn="auto" latinLnBrk="0" hangingPunct="0">
              <a:lnSpc>
                <a:spcPct val="90000"/>
              </a:lnSpc>
              <a:spcBef>
                <a:spcPts val="0"/>
              </a:spcBef>
              <a:spcAft>
                <a:spcPts val="0"/>
              </a:spcAft>
              <a:buClrTx/>
              <a:buSzTx/>
              <a:buFontTx/>
              <a:buNone/>
              <a:tabLst/>
            </a:pPr>
            <a:endParaRPr kumimoji="0" lang="en-GB" sz="4400" b="1" i="0" u="none" strike="noStrike" cap="none" spc="0" normalizeH="0" baseline="0">
              <a:ln>
                <a:noFill/>
              </a:ln>
              <a:solidFill>
                <a:srgbClr val="FFFFFF"/>
              </a:solidFill>
              <a:effectLst/>
              <a:uFillTx/>
              <a:latin typeface="Arial"/>
              <a:ea typeface="Arial"/>
              <a:cs typeface="Arial"/>
              <a:sym typeface="Arial"/>
            </a:endParaRPr>
          </a:p>
        </p:txBody>
      </p:sp>
      <p:sp>
        <p:nvSpPr>
          <p:cNvPr id="12" name="TextBox 11"/>
          <p:cNvSpPr txBox="1"/>
          <p:nvPr/>
        </p:nvSpPr>
        <p:spPr>
          <a:xfrm>
            <a:off x="8366811" y="1049015"/>
            <a:ext cx="1845386" cy="4320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normAutofit/>
          </a:bodyPr>
          <a:lstStyle/>
          <a:p>
            <a:pPr hangingPunct="0">
              <a:lnSpc>
                <a:spcPct val="90000"/>
              </a:lnSpc>
            </a:pPr>
            <a:r>
              <a:rPr lang="en-US" sz="1500" b="1">
                <a:solidFill>
                  <a:schemeClr val="bg1"/>
                </a:solidFill>
                <a:latin typeface="Arial" panose="020B0604020202020204" pitchFamily="34" charset="0"/>
                <a:cs typeface="Arial" panose="020B0604020202020204" pitchFamily="34" charset="0"/>
              </a:rPr>
              <a:t>Travel Consultation</a:t>
            </a:r>
          </a:p>
          <a:p>
            <a:pPr marL="0" marR="0" indent="0" algn="l" defTabSz="914400" rtl="0" fontAlgn="auto" latinLnBrk="0" hangingPunct="0">
              <a:lnSpc>
                <a:spcPct val="90000"/>
              </a:lnSpc>
              <a:spcBef>
                <a:spcPts val="0"/>
              </a:spcBef>
              <a:spcAft>
                <a:spcPts val="0"/>
              </a:spcAft>
              <a:buClrTx/>
              <a:buSzTx/>
              <a:buFontTx/>
              <a:buNone/>
              <a:tabLst/>
            </a:pPr>
            <a:endParaRPr kumimoji="0" lang="en-GB" sz="4400" b="1" i="0" u="none" strike="noStrike" cap="none" spc="0" normalizeH="0" baseline="0">
              <a:ln>
                <a:noFill/>
              </a:ln>
              <a:solidFill>
                <a:srgbClr val="FFFFFF"/>
              </a:solidFill>
              <a:effectLst/>
              <a:uFillTx/>
              <a:latin typeface="Arial"/>
              <a:ea typeface="Arial"/>
              <a:cs typeface="Arial"/>
              <a:sym typeface="Arial"/>
            </a:endParaRPr>
          </a:p>
        </p:txBody>
      </p:sp>
      <p:sp>
        <p:nvSpPr>
          <p:cNvPr id="13" name="TextBox 12"/>
          <p:cNvSpPr txBox="1"/>
          <p:nvPr/>
        </p:nvSpPr>
        <p:spPr>
          <a:xfrm>
            <a:off x="8801513" y="2429655"/>
            <a:ext cx="1379893" cy="3699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normAutofit/>
          </a:bodyPr>
          <a:lstStyle/>
          <a:p>
            <a:pPr hangingPunct="0">
              <a:lnSpc>
                <a:spcPct val="90000"/>
              </a:lnSpc>
            </a:pPr>
            <a:r>
              <a:rPr lang="en-US" sz="1500" b="1">
                <a:solidFill>
                  <a:schemeClr val="bg1"/>
                </a:solidFill>
                <a:latin typeface="Arial" panose="020B0604020202020204" pitchFamily="34" charset="0"/>
                <a:cs typeface="Arial" panose="020B0604020202020204" pitchFamily="34" charset="0"/>
              </a:rPr>
              <a:t>Staff Induction</a:t>
            </a:r>
          </a:p>
          <a:p>
            <a:pPr marL="0" marR="0" indent="0" algn="l" defTabSz="914400" rtl="0" fontAlgn="auto" latinLnBrk="0" hangingPunct="0">
              <a:lnSpc>
                <a:spcPct val="90000"/>
              </a:lnSpc>
              <a:spcBef>
                <a:spcPts val="0"/>
              </a:spcBef>
              <a:spcAft>
                <a:spcPts val="0"/>
              </a:spcAft>
              <a:buClrTx/>
              <a:buSzTx/>
              <a:buFontTx/>
              <a:buNone/>
              <a:tabLst/>
            </a:pPr>
            <a:endParaRPr kumimoji="0" lang="en-GB" sz="4400" b="1" i="0" u="none" strike="noStrike" cap="none" spc="0" normalizeH="0" baseline="0">
              <a:ln>
                <a:noFill/>
              </a:ln>
              <a:solidFill>
                <a:srgbClr val="FFFFFF"/>
              </a:solidFill>
              <a:effectLst/>
              <a:uFillTx/>
              <a:latin typeface="Arial"/>
              <a:ea typeface="Arial"/>
              <a:cs typeface="Arial"/>
              <a:sym typeface="Arial"/>
            </a:endParaRPr>
          </a:p>
        </p:txBody>
      </p:sp>
      <p:sp>
        <p:nvSpPr>
          <p:cNvPr id="14" name="TextBox 13"/>
          <p:cNvSpPr txBox="1"/>
          <p:nvPr/>
        </p:nvSpPr>
        <p:spPr>
          <a:xfrm>
            <a:off x="5096553" y="5103159"/>
            <a:ext cx="3240360" cy="9144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normAutofit/>
          </a:bodyPr>
          <a:lstStyle/>
          <a:p>
            <a:pPr hangingPunct="0">
              <a:lnSpc>
                <a:spcPct val="90000"/>
              </a:lnSpc>
            </a:pPr>
            <a:r>
              <a:rPr lang="en-US" sz="1500" b="1">
                <a:solidFill>
                  <a:schemeClr val="bg1"/>
                </a:solidFill>
                <a:latin typeface="Arial" panose="020B0604020202020204" pitchFamily="34" charset="0"/>
                <a:cs typeface="Arial" panose="020B0604020202020204" pitchFamily="34" charset="0"/>
              </a:rPr>
              <a:t>Staff Sustainability Ambassadors</a:t>
            </a:r>
          </a:p>
          <a:p>
            <a:pPr marL="0" marR="0" indent="0" algn="l" defTabSz="914400" rtl="0" fontAlgn="auto" latinLnBrk="0" hangingPunct="0">
              <a:lnSpc>
                <a:spcPct val="90000"/>
              </a:lnSpc>
              <a:spcBef>
                <a:spcPts val="0"/>
              </a:spcBef>
              <a:spcAft>
                <a:spcPts val="0"/>
              </a:spcAft>
              <a:buClrTx/>
              <a:buSzTx/>
              <a:buFontTx/>
              <a:buNone/>
              <a:tabLst/>
            </a:pPr>
            <a:endParaRPr kumimoji="0" lang="en-GB" sz="4400" b="1" i="0" u="none" strike="noStrike" cap="none" spc="0" normalizeH="0" baseline="0">
              <a:ln>
                <a:noFill/>
              </a:ln>
              <a:solidFill>
                <a:schemeClr val="bg1"/>
              </a:solidFill>
              <a:effectLst/>
              <a:uFillTx/>
              <a:latin typeface="Arial"/>
              <a:ea typeface="Arial"/>
              <a:cs typeface="Arial"/>
              <a:sym typeface="Arial"/>
            </a:endParaRPr>
          </a:p>
        </p:txBody>
      </p:sp>
    </p:spTree>
    <p:extLst>
      <p:ext uri="{BB962C8B-B14F-4D97-AF65-F5344CB8AC3E}">
        <p14:creationId xmlns:p14="http://schemas.microsoft.com/office/powerpoint/2010/main" val="3628722610"/>
      </p:ext>
    </p:extLst>
  </p:cSld>
  <p:clrMapOvr>
    <a:masterClrMapping/>
  </p:clrMapOvr>
  <p:transition spd="med"/>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28,559 Help Single Word Illustrations &amp; Clip Art - iStock">
            <a:extLst>
              <a:ext uri="{FF2B5EF4-FFF2-40B4-BE49-F238E27FC236}">
                <a16:creationId xmlns:a16="http://schemas.microsoft.com/office/drawing/2014/main" id="{427043D6-61B7-2160-E0E6-C662C81A667B}"/>
              </a:ext>
            </a:extLst>
          </p:cNvPr>
          <p:cNvPicPr>
            <a:picLocks noGrp="1" noChangeAspect="1" noChangeArrowheads="1"/>
          </p:cNvPicPr>
          <p:nvPr>
            <p:ph idx="12"/>
          </p:nvPr>
        </p:nvPicPr>
        <p:blipFill>
          <a:blip r:embed="rId3">
            <a:extLst>
              <a:ext uri="{28A0092B-C50C-407E-A947-70E740481C1C}">
                <a14:useLocalDpi xmlns:a14="http://schemas.microsoft.com/office/drawing/2010/main" val="0"/>
              </a:ext>
            </a:extLst>
          </a:blip>
          <a:stretch>
            <a:fillRect/>
          </a:stretch>
        </p:blipFill>
        <p:spPr bwMode="auto">
          <a:xfrm>
            <a:off x="1857376" y="2439948"/>
            <a:ext cx="7514261" cy="2254278"/>
          </a:xfrm>
          <a:prstGeom prst="rect">
            <a:avLst/>
          </a:prstGeom>
          <a:solidFill>
            <a:srgbClr val="FFFFFF"/>
          </a:solidFill>
        </p:spPr>
      </p:pic>
      <p:sp>
        <p:nvSpPr>
          <p:cNvPr id="4" name="Title 3">
            <a:extLst>
              <a:ext uri="{FF2B5EF4-FFF2-40B4-BE49-F238E27FC236}">
                <a16:creationId xmlns:a16="http://schemas.microsoft.com/office/drawing/2014/main" id="{3E96700E-633D-9128-76E5-47AEC1A3960D}"/>
              </a:ext>
            </a:extLst>
          </p:cNvPr>
          <p:cNvSpPr>
            <a:spLocks noGrp="1"/>
          </p:cNvSpPr>
          <p:nvPr>
            <p:ph type="title"/>
          </p:nvPr>
        </p:nvSpPr>
        <p:spPr>
          <a:xfrm>
            <a:off x="1857376" y="1214093"/>
            <a:ext cx="7514261" cy="706625"/>
          </a:xfrm>
        </p:spPr>
        <p:txBody>
          <a:bodyPr>
            <a:normAutofit/>
          </a:bodyPr>
          <a:lstStyle/>
          <a:p>
            <a:r>
              <a:rPr lang="en-GB"/>
              <a:t>Sustainability and Net Zero Project Team</a:t>
            </a:r>
          </a:p>
        </p:txBody>
      </p:sp>
    </p:spTree>
    <p:extLst>
      <p:ext uri="{BB962C8B-B14F-4D97-AF65-F5344CB8AC3E}">
        <p14:creationId xmlns:p14="http://schemas.microsoft.com/office/powerpoint/2010/main" val="2701539196"/>
      </p:ext>
    </p:extLst>
  </p:cSld>
  <p:clrMapOvr>
    <a:masterClrMapping/>
  </p:clrMapOvr>
  <p:transition spd="med"/>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F34589-3F56-EE48-9DF3-6EFCE2342176}"/>
              </a:ext>
            </a:extLst>
          </p:cNvPr>
          <p:cNvSpPr>
            <a:spLocks noGrp="1"/>
          </p:cNvSpPr>
          <p:nvPr>
            <p:ph type="body" sz="half" idx="13"/>
          </p:nvPr>
        </p:nvSpPr>
        <p:spPr>
          <a:xfrm>
            <a:off x="1879861" y="483299"/>
            <a:ext cx="8464611" cy="1647991"/>
          </a:xfrm>
        </p:spPr>
        <p:txBody>
          <a:bodyPr/>
          <a:lstStyle/>
          <a:p>
            <a:pPr algn="ctr" rtl="0"/>
            <a:r>
              <a:rPr lang="en-US"/>
              <a:t>Thank You</a:t>
            </a:r>
          </a:p>
          <a:p>
            <a:pPr algn="ctr" rtl="0"/>
            <a:endParaRPr lang="en-US"/>
          </a:p>
          <a:p>
            <a:pPr algn="ctr" rtl="0"/>
            <a:endParaRPr lang="en-US"/>
          </a:p>
          <a:p>
            <a:pPr algn="ctr" rtl="0"/>
            <a:r>
              <a:rPr lang="en-US" sz="2700" u="none"/>
              <a:t>Any Questions?</a:t>
            </a:r>
          </a:p>
          <a:p>
            <a:pPr algn="ctr" rtl="0"/>
            <a:endParaRPr lang="en-US"/>
          </a:p>
          <a:p>
            <a:pPr algn="ctr" rtl="0"/>
            <a:endParaRPr lang="en-US"/>
          </a:p>
          <a:p>
            <a:pPr algn="ctr" rtl="0"/>
            <a:r>
              <a:rPr lang="en-US" sz="2700" u="none"/>
              <a:t>http://aub.ac.uk/campus/environment/</a:t>
            </a:r>
          </a:p>
        </p:txBody>
      </p:sp>
    </p:spTree>
    <p:extLst>
      <p:ext uri="{BB962C8B-B14F-4D97-AF65-F5344CB8AC3E}">
        <p14:creationId xmlns:p14="http://schemas.microsoft.com/office/powerpoint/2010/main" val="3114098736"/>
      </p:ext>
    </p:extLst>
  </p:cSld>
  <p:clrMapOvr>
    <a:masterClrMapping/>
  </p:clrMapOvr>
  <p:transition spd="med"/>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08D609-DB28-8743-99DB-FE032FC16913}"/>
              </a:ext>
            </a:extLst>
          </p:cNvPr>
          <p:cNvSpPr>
            <a:spLocks noGrp="1"/>
          </p:cNvSpPr>
          <p:nvPr>
            <p:ph type="title"/>
          </p:nvPr>
        </p:nvSpPr>
        <p:spPr>
          <a:xfrm>
            <a:off x="444501" y="475791"/>
            <a:ext cx="5358423" cy="942167"/>
          </a:xfrm>
        </p:spPr>
        <p:txBody>
          <a:bodyPr>
            <a:normAutofit/>
          </a:bodyPr>
          <a:lstStyle/>
          <a:p>
            <a:r>
              <a:rPr lang="en-US" u="none"/>
              <a:t>MINI BREAK</a:t>
            </a:r>
            <a:br>
              <a:rPr lang="en-US" u="none"/>
            </a:br>
            <a:r>
              <a:rPr lang="en-US" u="none"/>
              <a:t> </a:t>
            </a:r>
          </a:p>
        </p:txBody>
      </p:sp>
      <p:pic>
        <p:nvPicPr>
          <p:cNvPr id="8" name="Picture 5" descr="Group of chocolate candies">
            <a:extLst>
              <a:ext uri="{FF2B5EF4-FFF2-40B4-BE49-F238E27FC236}">
                <a16:creationId xmlns:a16="http://schemas.microsoft.com/office/drawing/2014/main" id="{1A41BA7B-A6C5-5F6F-12E5-32D9E5A4317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224" r="4481" b="1"/>
          <a:stretch/>
        </p:blipFill>
        <p:spPr>
          <a:xfrm>
            <a:off x="444502" y="1440033"/>
            <a:ext cx="5358423" cy="4346171"/>
          </a:xfrm>
          <a:prstGeom prst="rect">
            <a:avLst/>
          </a:prstGeom>
          <a:noFill/>
          <a:ln w="12700">
            <a:miter lim="400000"/>
          </a:ln>
        </p:spPr>
      </p:pic>
      <p:pic>
        <p:nvPicPr>
          <p:cNvPr id="9" name="Picture 3" descr="Coffee on white background">
            <a:extLst>
              <a:ext uri="{FF2B5EF4-FFF2-40B4-BE49-F238E27FC236}">
                <a16:creationId xmlns:a16="http://schemas.microsoft.com/office/drawing/2014/main" id="{B3FFB0BD-734E-2B21-70E2-8CF51AF6394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3073" b="1"/>
          <a:stretch/>
        </p:blipFill>
        <p:spPr>
          <a:xfrm>
            <a:off x="6282591" y="475791"/>
            <a:ext cx="5358423" cy="5344215"/>
          </a:xfrm>
          <a:prstGeom prst="rect">
            <a:avLst/>
          </a:prstGeom>
          <a:noFill/>
        </p:spPr>
      </p:pic>
    </p:spTree>
    <p:extLst>
      <p:ext uri="{BB962C8B-B14F-4D97-AF65-F5344CB8AC3E}">
        <p14:creationId xmlns:p14="http://schemas.microsoft.com/office/powerpoint/2010/main" val="1043354551"/>
      </p:ext>
    </p:extLst>
  </p:cSld>
  <p:clrMapOvr>
    <a:masterClrMapping/>
  </p:clrMapOvr>
  <p:transition spd="med"/>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092BA4-A21D-3D90-A19A-3CF99239C246}"/>
              </a:ext>
            </a:extLst>
          </p:cNvPr>
          <p:cNvSpPr>
            <a:spLocks noGrp="1"/>
          </p:cNvSpPr>
          <p:nvPr>
            <p:ph type="title"/>
          </p:nvPr>
        </p:nvSpPr>
        <p:spPr>
          <a:xfrm>
            <a:off x="8643193" y="489507"/>
            <a:ext cx="3091607" cy="1655483"/>
          </a:xfrm>
        </p:spPr>
        <p:txBody>
          <a:bodyPr anchor="b">
            <a:normAutofit/>
          </a:bodyPr>
          <a:lstStyle/>
          <a:p>
            <a:r>
              <a:rPr lang="en-US" sz="4000">
                <a:cs typeface="Calibri Light"/>
              </a:rPr>
              <a:t>AUB Student Services</a:t>
            </a:r>
          </a:p>
        </p:txBody>
      </p:sp>
      <p:pic>
        <p:nvPicPr>
          <p:cNvPr id="4" name="Picture 4" descr="A picture containing building, outdoor&#10;&#10;Description automatically generated">
            <a:extLst>
              <a:ext uri="{FF2B5EF4-FFF2-40B4-BE49-F238E27FC236}">
                <a16:creationId xmlns:a16="http://schemas.microsoft.com/office/drawing/2014/main" id="{71956DB0-5A85-FEEB-E3C7-038BD9CAD561}"/>
              </a:ext>
            </a:extLst>
          </p:cNvPr>
          <p:cNvPicPr>
            <a:picLocks noChangeAspect="1"/>
          </p:cNvPicPr>
          <p:nvPr/>
        </p:nvPicPr>
        <p:blipFill rotWithShape="1">
          <a:blip r:embed="rId2"/>
          <a:srcRect l="19191" r="8310"/>
          <a:stretch/>
        </p:blipFill>
        <p:spPr>
          <a:xfrm>
            <a:off x="20" y="431"/>
            <a:ext cx="8115280" cy="6408311"/>
          </a:xfrm>
          <a:prstGeom prst="rect">
            <a:avLst/>
          </a:prstGeom>
        </p:spPr>
      </p:pic>
      <p:sp>
        <p:nvSpPr>
          <p:cNvPr id="8" name="Content Placeholder 7">
            <a:extLst>
              <a:ext uri="{FF2B5EF4-FFF2-40B4-BE49-F238E27FC236}">
                <a16:creationId xmlns:a16="http://schemas.microsoft.com/office/drawing/2014/main" id="{A6003F24-2016-1811-445A-08D6A06C6D29}"/>
              </a:ext>
            </a:extLst>
          </p:cNvPr>
          <p:cNvSpPr>
            <a:spLocks noGrp="1"/>
          </p:cNvSpPr>
          <p:nvPr>
            <p:ph idx="1"/>
          </p:nvPr>
        </p:nvSpPr>
        <p:spPr>
          <a:xfrm>
            <a:off x="8643193" y="2418408"/>
            <a:ext cx="3431734" cy="3540265"/>
          </a:xfrm>
        </p:spPr>
        <p:txBody>
          <a:bodyPr vert="horz" lIns="91440" tIns="45720" rIns="91440" bIns="45720" rtlCol="0" anchor="t">
            <a:normAutofit/>
          </a:bodyPr>
          <a:lstStyle/>
          <a:p>
            <a:pPr marL="0" indent="0">
              <a:buNone/>
            </a:pPr>
            <a:r>
              <a:rPr lang="en-US" sz="2000">
                <a:cs typeface="Calibri"/>
              </a:rPr>
              <a:t>Contact:</a:t>
            </a:r>
            <a:endParaRPr lang="en-US"/>
          </a:p>
          <a:p>
            <a:pPr marL="0" indent="0">
              <a:buNone/>
            </a:pPr>
            <a:r>
              <a:rPr lang="en-US" sz="2000">
                <a:cs typeface="Calibri"/>
                <a:hlinkClick r:id="rId3"/>
              </a:rPr>
              <a:t>studentadvice@aub.ac.uk</a:t>
            </a:r>
            <a:endParaRPr lang="en-US" sz="2000">
              <a:cs typeface="Calibri"/>
            </a:endParaRPr>
          </a:p>
          <a:p>
            <a:pPr marL="0" indent="0">
              <a:buNone/>
            </a:pPr>
            <a:r>
              <a:rPr lang="en-US" sz="2000">
                <a:cs typeface="Calibri"/>
              </a:rPr>
              <a:t>+44 1202 363780</a:t>
            </a:r>
          </a:p>
          <a:p>
            <a:pPr marL="0" indent="0">
              <a:buNone/>
            </a:pPr>
            <a:endParaRPr lang="en-US" sz="2000">
              <a:cs typeface="Calibri"/>
            </a:endParaRPr>
          </a:p>
          <a:p>
            <a:pPr marL="0" indent="0">
              <a:buNone/>
            </a:pPr>
            <a:r>
              <a:rPr lang="en-US" sz="2000">
                <a:cs typeface="Calibri"/>
              </a:rPr>
              <a:t>Director of Student Experience and Employability:</a:t>
            </a:r>
          </a:p>
          <a:p>
            <a:pPr marL="0" indent="0">
              <a:buNone/>
            </a:pPr>
            <a:r>
              <a:rPr lang="en-US" sz="2000" b="1">
                <a:cs typeface="Calibri"/>
              </a:rPr>
              <a:t>Heidi Cooper-Hind</a:t>
            </a:r>
          </a:p>
          <a:p>
            <a:pPr marL="0" indent="0">
              <a:buNone/>
            </a:pPr>
            <a:endParaRPr lang="en-US" sz="2000" b="1">
              <a:cs typeface="Calibri"/>
            </a:endParaRPr>
          </a:p>
          <a:p>
            <a:pPr marL="0" indent="0">
              <a:buNone/>
            </a:pPr>
            <a:r>
              <a:rPr lang="en-US" sz="2000" b="1">
                <a:cs typeface="Calibri"/>
                <a:hlinkClick r:id="rId4"/>
              </a:rPr>
              <a:t>Introduction</a:t>
            </a:r>
            <a:endParaRPr lang="en-US" sz="2000" b="1">
              <a:cs typeface="Calibri"/>
            </a:endParaRPr>
          </a:p>
        </p:txBody>
      </p:sp>
      <p:sp>
        <p:nvSpPr>
          <p:cNvPr id="13" name="Rectangle 12">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409457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452A6C-FAAD-719A-8752-15D4B0681535}"/>
              </a:ext>
            </a:extLst>
          </p:cNvPr>
          <p:cNvSpPr>
            <a:spLocks noGrp="1"/>
          </p:cNvSpPr>
          <p:nvPr>
            <p:ph type="title"/>
          </p:nvPr>
        </p:nvSpPr>
        <p:spPr>
          <a:xfrm>
            <a:off x="6392583" y="501651"/>
            <a:ext cx="4414848" cy="1716255"/>
          </a:xfrm>
        </p:spPr>
        <p:txBody>
          <a:bodyPr vert="horz" lIns="91440" tIns="45720" rIns="91440" bIns="45720" rtlCol="0" anchor="t">
            <a:normAutofit/>
          </a:bodyPr>
          <a:lstStyle/>
          <a:p>
            <a:r>
              <a:rPr lang="en-US">
                <a:latin typeface="Arial"/>
                <a:cs typeface="Calibri Light"/>
              </a:rPr>
              <a:t>Student Advice</a:t>
            </a:r>
            <a:endParaRPr lang="en-US">
              <a:latin typeface="Arial"/>
              <a:cs typeface="Arial"/>
            </a:endParaRPr>
          </a:p>
        </p:txBody>
      </p:sp>
      <p:sp>
        <p:nvSpPr>
          <p:cNvPr id="27" name="Rectangle 26">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indoor, floor, ceiling, room&#10;&#10;Description automatically generated">
            <a:extLst>
              <a:ext uri="{FF2B5EF4-FFF2-40B4-BE49-F238E27FC236}">
                <a16:creationId xmlns:a16="http://schemas.microsoft.com/office/drawing/2014/main" id="{8343A774-DA14-C76A-06B8-CCD991604770}"/>
              </a:ext>
            </a:extLst>
          </p:cNvPr>
          <p:cNvPicPr>
            <a:picLocks noChangeAspect="1"/>
          </p:cNvPicPr>
          <p:nvPr/>
        </p:nvPicPr>
        <p:blipFill rotWithShape="1">
          <a:blip r:embed="rId2"/>
          <a:srcRect r="10098" b="-2"/>
          <a:stretch/>
        </p:blipFill>
        <p:spPr>
          <a:xfrm rot="5400000">
            <a:off x="554291" y="1087361"/>
            <a:ext cx="4671325" cy="3897104"/>
          </a:xfrm>
          <a:prstGeom prst="rect">
            <a:avLst/>
          </a:prstGeom>
        </p:spPr>
      </p:pic>
      <p:sp>
        <p:nvSpPr>
          <p:cNvPr id="3" name="Content Placeholder 2">
            <a:extLst>
              <a:ext uri="{FF2B5EF4-FFF2-40B4-BE49-F238E27FC236}">
                <a16:creationId xmlns:a16="http://schemas.microsoft.com/office/drawing/2014/main" id="{01BA243F-B4F2-EEAB-99DC-87BB18B6CE03}"/>
              </a:ext>
            </a:extLst>
          </p:cNvPr>
          <p:cNvSpPr>
            <a:spLocks noGrp="1"/>
          </p:cNvSpPr>
          <p:nvPr>
            <p:ph idx="1"/>
          </p:nvPr>
        </p:nvSpPr>
        <p:spPr>
          <a:xfrm>
            <a:off x="6392583" y="1580854"/>
            <a:ext cx="5044673" cy="4977638"/>
          </a:xfrm>
        </p:spPr>
        <p:txBody>
          <a:bodyPr vert="horz" lIns="91440" tIns="45720" rIns="91440" bIns="45720" rtlCol="0" anchor="t">
            <a:normAutofit/>
          </a:bodyPr>
          <a:lstStyle/>
          <a:p>
            <a:pPr marL="0" indent="0">
              <a:spcBef>
                <a:spcPts val="750"/>
              </a:spcBef>
              <a:buNone/>
            </a:pPr>
            <a:endParaRPr lang="en-GB" sz="2000">
              <a:solidFill>
                <a:schemeClr val="tx1">
                  <a:alpha val="80000"/>
                </a:schemeClr>
              </a:solidFill>
              <a:latin typeface="Arial"/>
              <a:ea typeface="+mn-lt"/>
              <a:cs typeface="Arial"/>
            </a:endParaRPr>
          </a:p>
          <a:p>
            <a:pPr marL="285750" indent="-285750">
              <a:spcBef>
                <a:spcPts val="750"/>
              </a:spcBef>
              <a:buFont typeface="Arial,Sans-Serif" panose="020B0604020202020204" pitchFamily="34" charset="0"/>
            </a:pPr>
            <a:r>
              <a:rPr lang="en-GB" sz="2000">
                <a:solidFill>
                  <a:schemeClr val="tx1">
                    <a:alpha val="80000"/>
                  </a:schemeClr>
                </a:solidFill>
                <a:latin typeface="Arial"/>
                <a:cs typeface="Arial"/>
              </a:rPr>
              <a:t>General Student Services communications.</a:t>
            </a:r>
            <a:endParaRPr lang="en-US" sz="2000">
              <a:solidFill>
                <a:schemeClr val="tx1">
                  <a:alpha val="80000"/>
                </a:schemeClr>
              </a:solidFill>
              <a:ea typeface="+mn-lt"/>
              <a:cs typeface="+mn-lt"/>
            </a:endParaRPr>
          </a:p>
          <a:p>
            <a:pPr marL="285750" indent="-285750">
              <a:spcBef>
                <a:spcPts val="750"/>
              </a:spcBef>
              <a:buFont typeface="Arial,Sans-Serif" panose="020B0604020202020204" pitchFamily="34" charset="0"/>
            </a:pPr>
            <a:r>
              <a:rPr lang="en-GB" sz="2000">
                <a:solidFill>
                  <a:schemeClr val="tx1">
                    <a:alpha val="80000"/>
                  </a:schemeClr>
                </a:solidFill>
                <a:latin typeface="Arial"/>
                <a:cs typeface="Arial"/>
              </a:rPr>
              <a:t>In person and online support with all practical issues. </a:t>
            </a:r>
            <a:endParaRPr lang="en-US" sz="2000">
              <a:solidFill>
                <a:schemeClr val="tx1">
                  <a:alpha val="80000"/>
                </a:schemeClr>
              </a:solidFill>
              <a:ea typeface="+mn-lt"/>
              <a:cs typeface="+mn-lt"/>
            </a:endParaRPr>
          </a:p>
          <a:p>
            <a:pPr marL="285750" indent="-285750">
              <a:spcBef>
                <a:spcPts val="750"/>
              </a:spcBef>
              <a:buFont typeface="Arial,Sans-Serif" panose="020B0604020202020204" pitchFamily="34" charset="0"/>
            </a:pPr>
            <a:r>
              <a:rPr lang="en-GB" sz="2000">
                <a:solidFill>
                  <a:schemeClr val="tx1">
                    <a:alpha val="80000"/>
                  </a:schemeClr>
                </a:solidFill>
                <a:latin typeface="Arial"/>
                <a:cs typeface="Arial"/>
              </a:rPr>
              <a:t>Financial Support administration </a:t>
            </a:r>
            <a:endParaRPr lang="en-US" sz="2000">
              <a:solidFill>
                <a:schemeClr val="tx1">
                  <a:alpha val="80000"/>
                </a:schemeClr>
              </a:solidFill>
              <a:latin typeface="Calibri" panose="020F0502020204030204"/>
              <a:cs typeface="Calibri" panose="020F0502020204030204"/>
            </a:endParaRPr>
          </a:p>
          <a:p>
            <a:pPr marL="285750" indent="-285750">
              <a:spcBef>
                <a:spcPts val="750"/>
              </a:spcBef>
              <a:buFont typeface="Arial,Sans-Serif" panose="020B0604020202020204" pitchFamily="34" charset="0"/>
            </a:pPr>
            <a:r>
              <a:rPr lang="en-GB" sz="2000">
                <a:solidFill>
                  <a:schemeClr val="tx1">
                    <a:alpha val="80000"/>
                  </a:schemeClr>
                </a:solidFill>
                <a:latin typeface="Arial"/>
                <a:cs typeface="Arial"/>
              </a:rPr>
              <a:t>Support with all services appointments. </a:t>
            </a:r>
            <a:endParaRPr lang="en-US" sz="2000">
              <a:solidFill>
                <a:schemeClr val="tx1">
                  <a:alpha val="80000"/>
                </a:schemeClr>
              </a:solidFill>
              <a:ea typeface="+mn-lt"/>
              <a:cs typeface="+mn-lt"/>
            </a:endParaRPr>
          </a:p>
          <a:p>
            <a:pPr marL="0" indent="0">
              <a:buNone/>
            </a:pPr>
            <a:endParaRPr lang="en-GB" sz="2000">
              <a:solidFill>
                <a:schemeClr val="tx1">
                  <a:alpha val="80000"/>
                </a:schemeClr>
              </a:solidFill>
              <a:latin typeface="Arial"/>
              <a:ea typeface="+mn-lt"/>
              <a:cs typeface="Arial"/>
            </a:endParaRPr>
          </a:p>
          <a:p>
            <a:pPr marL="0" indent="0">
              <a:buNone/>
            </a:pPr>
            <a:endParaRPr lang="en-GB" sz="2000">
              <a:solidFill>
                <a:schemeClr val="tx1">
                  <a:alpha val="80000"/>
                </a:schemeClr>
              </a:solidFill>
              <a:latin typeface="Arial"/>
              <a:ea typeface="+mn-lt"/>
              <a:cs typeface="Arial"/>
            </a:endParaRPr>
          </a:p>
          <a:p>
            <a:pPr marL="0" indent="0">
              <a:buNone/>
            </a:pPr>
            <a:r>
              <a:rPr lang="en-GB" sz="2000">
                <a:solidFill>
                  <a:schemeClr val="tx1">
                    <a:alpha val="80000"/>
                  </a:schemeClr>
                </a:solidFill>
                <a:latin typeface="Arial"/>
                <a:ea typeface="+mn-lt"/>
                <a:cs typeface="Arial"/>
              </a:rPr>
              <a:t>                </a:t>
            </a:r>
            <a:r>
              <a:rPr lang="en-GB" sz="2000" b="1">
                <a:solidFill>
                  <a:schemeClr val="tx1">
                    <a:alpha val="80000"/>
                  </a:schemeClr>
                </a:solidFill>
                <a:latin typeface="Arial"/>
                <a:ea typeface="+mn-lt"/>
                <a:cs typeface="Arial"/>
              </a:rPr>
              <a:t>  @aubsupport</a:t>
            </a:r>
          </a:p>
          <a:p>
            <a:pPr marL="0" indent="0">
              <a:buNone/>
            </a:pPr>
            <a:endParaRPr lang="en-GB" sz="2000" b="1">
              <a:solidFill>
                <a:schemeClr val="tx1">
                  <a:alpha val="80000"/>
                </a:schemeClr>
              </a:solidFill>
              <a:latin typeface="Arial"/>
              <a:ea typeface="+mn-lt"/>
              <a:cs typeface="Arial"/>
            </a:endParaRPr>
          </a:p>
          <a:p>
            <a:pPr marL="0" indent="0">
              <a:buNone/>
            </a:pPr>
            <a:r>
              <a:rPr lang="en-GB" sz="2000">
                <a:latin typeface="Arial"/>
                <a:cs typeface="Calibri"/>
              </a:rPr>
              <a:t>All appointments via </a:t>
            </a:r>
            <a:r>
              <a:rPr lang="en-GB" sz="2000">
                <a:latin typeface="Arial"/>
                <a:cs typeface="Calibri"/>
                <a:hlinkClick r:id="rId3"/>
              </a:rPr>
              <a:t>AUB Bookings</a:t>
            </a:r>
            <a:endParaRPr lang="en-GB" sz="2000">
              <a:latin typeface="Arial"/>
              <a:cs typeface="Calibri"/>
            </a:endParaRPr>
          </a:p>
          <a:p>
            <a:pPr marL="0" indent="0">
              <a:buNone/>
            </a:pPr>
            <a:endParaRPr lang="en-GB" sz="1800" b="1">
              <a:solidFill>
                <a:schemeClr val="tx1">
                  <a:alpha val="80000"/>
                </a:schemeClr>
              </a:solidFill>
              <a:latin typeface="Arial"/>
              <a:ea typeface="+mn-lt"/>
              <a:cs typeface="Arial"/>
            </a:endParaRPr>
          </a:p>
          <a:p>
            <a:endParaRPr lang="en-US" sz="2000">
              <a:solidFill>
                <a:schemeClr val="tx1">
                  <a:alpha val="80000"/>
                </a:schemeClr>
              </a:solidFill>
              <a:cs typeface="Calibri"/>
            </a:endParaRPr>
          </a:p>
        </p:txBody>
      </p:sp>
      <p:cxnSp>
        <p:nvCxnSpPr>
          <p:cNvPr id="29" name="Straight Connector 28">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5" name="Picture 5" descr="Icon&#10;&#10;Description automatically generated">
            <a:extLst>
              <a:ext uri="{FF2B5EF4-FFF2-40B4-BE49-F238E27FC236}">
                <a16:creationId xmlns:a16="http://schemas.microsoft.com/office/drawing/2014/main" id="{1F56C292-E5D8-CD3F-1DE4-1A17791F3007}"/>
              </a:ext>
            </a:extLst>
          </p:cNvPr>
          <p:cNvPicPr>
            <a:picLocks noChangeAspect="1"/>
          </p:cNvPicPr>
          <p:nvPr/>
        </p:nvPicPr>
        <p:blipFill>
          <a:blip r:embed="rId4"/>
          <a:stretch>
            <a:fillRect/>
          </a:stretch>
        </p:blipFill>
        <p:spPr>
          <a:xfrm>
            <a:off x="6594763" y="4669813"/>
            <a:ext cx="1071996" cy="609670"/>
          </a:xfrm>
          <a:prstGeom prst="rect">
            <a:avLst/>
          </a:prstGeom>
        </p:spPr>
      </p:pic>
      <p:sp>
        <p:nvSpPr>
          <p:cNvPr id="6" name="TextBox 5">
            <a:extLst>
              <a:ext uri="{FF2B5EF4-FFF2-40B4-BE49-F238E27FC236}">
                <a16:creationId xmlns:a16="http://schemas.microsoft.com/office/drawing/2014/main" id="{7991759D-0FA3-B5F2-88C4-21793BE76503}"/>
              </a:ext>
            </a:extLst>
          </p:cNvPr>
          <p:cNvSpPr txBox="1"/>
          <p:nvPr/>
        </p:nvSpPr>
        <p:spPr>
          <a:xfrm>
            <a:off x="163422" y="6042334"/>
            <a:ext cx="5326741" cy="646331"/>
          </a:xfrm>
          <a:prstGeom prst="rect">
            <a:avLst/>
          </a:prstGeom>
          <a:noFill/>
        </p:spPr>
        <p:txBody>
          <a:bodyPr wrap="square" rtlCol="0">
            <a:spAutoFit/>
          </a:bodyPr>
          <a:lstStyle/>
          <a:p>
            <a:r>
              <a:rPr lang="en-GB" sz="2000"/>
              <a:t>Accommodation &amp; Advice Manager: </a:t>
            </a:r>
            <a:r>
              <a:rPr lang="en-GB" sz="2000" b="1"/>
              <a:t>Carrie Packer</a:t>
            </a:r>
          </a:p>
        </p:txBody>
      </p:sp>
      <p:sp>
        <p:nvSpPr>
          <p:cNvPr id="7" name="TextBox 6">
            <a:extLst>
              <a:ext uri="{FF2B5EF4-FFF2-40B4-BE49-F238E27FC236}">
                <a16:creationId xmlns:a16="http://schemas.microsoft.com/office/drawing/2014/main" id="{7320BC0C-F550-7712-7C26-8EB6C556B4DE}"/>
              </a:ext>
            </a:extLst>
          </p:cNvPr>
          <p:cNvSpPr txBox="1"/>
          <p:nvPr/>
        </p:nvSpPr>
        <p:spPr>
          <a:xfrm>
            <a:off x="6096001" y="6356349"/>
            <a:ext cx="3644348" cy="923330"/>
          </a:xfrm>
          <a:prstGeom prst="rect">
            <a:avLst/>
          </a:prstGeom>
          <a:noFill/>
        </p:spPr>
        <p:txBody>
          <a:bodyPr wrap="square" rtlCol="0">
            <a:spAutoFit/>
          </a:bodyPr>
          <a:lstStyle/>
          <a:p>
            <a:r>
              <a:rPr lang="en-GB" sz="1600">
                <a:hlinkClick r:id="rId5"/>
              </a:rPr>
              <a:t>studentadvice@aub.ac.uk</a:t>
            </a:r>
            <a:endParaRPr lang="en-GB" sz="1600"/>
          </a:p>
          <a:p>
            <a:endParaRPr lang="en-GB"/>
          </a:p>
        </p:txBody>
      </p:sp>
    </p:spTree>
    <p:extLst>
      <p:ext uri="{BB962C8B-B14F-4D97-AF65-F5344CB8AC3E}">
        <p14:creationId xmlns:p14="http://schemas.microsoft.com/office/powerpoint/2010/main" val="73452616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452A6C-FAAD-719A-8752-15D4B0681535}"/>
              </a:ext>
            </a:extLst>
          </p:cNvPr>
          <p:cNvSpPr>
            <a:spLocks noGrp="1"/>
          </p:cNvSpPr>
          <p:nvPr>
            <p:ph type="title"/>
          </p:nvPr>
        </p:nvSpPr>
        <p:spPr>
          <a:xfrm>
            <a:off x="6392583" y="501651"/>
            <a:ext cx="5124893" cy="2149209"/>
          </a:xfrm>
        </p:spPr>
        <p:txBody>
          <a:bodyPr vert="horz" lIns="91440" tIns="45720" rIns="91440" bIns="45720" rtlCol="0" anchor="t">
            <a:normAutofit/>
          </a:bodyPr>
          <a:lstStyle/>
          <a:p>
            <a:r>
              <a:rPr lang="en-US">
                <a:latin typeface="Arial"/>
                <a:cs typeface="Calibri Light"/>
              </a:rPr>
              <a:t>Accommodation</a:t>
            </a:r>
            <a:br>
              <a:rPr lang="en-US">
                <a:latin typeface="Arial"/>
                <a:cs typeface="Calibri Light"/>
              </a:rPr>
            </a:br>
            <a:r>
              <a:rPr lang="en-US">
                <a:latin typeface="Arial"/>
                <a:cs typeface="Calibri Light"/>
              </a:rPr>
              <a:t>&amp; </a:t>
            </a:r>
            <a:br>
              <a:rPr lang="en-US">
                <a:latin typeface="Arial"/>
                <a:cs typeface="Calibri Light"/>
              </a:rPr>
            </a:br>
            <a:r>
              <a:rPr lang="en-GB">
                <a:solidFill>
                  <a:schemeClr val="accent1"/>
                </a:solidFill>
                <a:latin typeface="Arial"/>
                <a:cs typeface="Arial"/>
              </a:rPr>
              <a:t>AUB Community </a:t>
            </a:r>
            <a:r>
              <a:rPr lang="en-GB" sz="5600">
                <a:solidFill>
                  <a:schemeClr val="tx1">
                    <a:alpha val="80000"/>
                  </a:schemeClr>
                </a:solidFill>
                <a:latin typeface="Arial"/>
                <a:cs typeface="Arial"/>
              </a:rPr>
              <a:t> </a:t>
            </a:r>
            <a:endParaRPr lang="en-US" sz="5600">
              <a:solidFill>
                <a:schemeClr val="tx1">
                  <a:alpha val="80000"/>
                </a:schemeClr>
              </a:solidFill>
              <a:cs typeface="Calibri Light"/>
            </a:endParaRPr>
          </a:p>
        </p:txBody>
      </p:sp>
      <p:sp>
        <p:nvSpPr>
          <p:cNvPr id="27" name="Rectangle 26">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1BA243F-B4F2-EEAB-99DC-87BB18B6CE03}"/>
              </a:ext>
            </a:extLst>
          </p:cNvPr>
          <p:cNvSpPr>
            <a:spLocks noGrp="1"/>
          </p:cNvSpPr>
          <p:nvPr>
            <p:ph idx="1"/>
          </p:nvPr>
        </p:nvSpPr>
        <p:spPr>
          <a:xfrm>
            <a:off x="6392583" y="2645922"/>
            <a:ext cx="5196720" cy="3710427"/>
          </a:xfrm>
        </p:spPr>
        <p:txBody>
          <a:bodyPr vert="horz" lIns="91440" tIns="45720" rIns="91440" bIns="45720" rtlCol="0" anchor="t">
            <a:normAutofit lnSpcReduction="10000"/>
          </a:bodyPr>
          <a:lstStyle/>
          <a:p>
            <a:pPr marL="0" indent="0">
              <a:spcBef>
                <a:spcPts val="750"/>
              </a:spcBef>
              <a:buNone/>
            </a:pPr>
            <a:endParaRPr lang="en-GB" sz="2000" b="1">
              <a:solidFill>
                <a:schemeClr val="tx1">
                  <a:alpha val="80000"/>
                </a:schemeClr>
              </a:solidFill>
              <a:latin typeface="Arial"/>
              <a:ea typeface="+mn-lt"/>
              <a:cs typeface="Arial"/>
            </a:endParaRPr>
          </a:p>
          <a:p>
            <a:pPr marL="0" indent="0">
              <a:spcBef>
                <a:spcPts val="750"/>
              </a:spcBef>
              <a:buNone/>
            </a:pPr>
            <a:r>
              <a:rPr lang="en-GB" sz="2000" b="1">
                <a:solidFill>
                  <a:schemeClr val="tx1">
                    <a:alpha val="80000"/>
                  </a:schemeClr>
                </a:solidFill>
                <a:latin typeface="Arial"/>
                <a:ea typeface="+mn-lt"/>
                <a:cs typeface="Arial"/>
              </a:rPr>
              <a:t>3</a:t>
            </a:r>
            <a:r>
              <a:rPr lang="en-GB" sz="2000" b="1">
                <a:solidFill>
                  <a:srgbClr val="000000"/>
                </a:solidFill>
                <a:latin typeface="Arial"/>
                <a:cs typeface="Arial"/>
              </a:rPr>
              <a:t> AUB Halls of Residence:</a:t>
            </a:r>
            <a:endParaRPr lang="en-GB" sz="2000">
              <a:latin typeface="Arial"/>
              <a:cs typeface="Arial"/>
            </a:endParaRPr>
          </a:p>
          <a:p>
            <a:pPr marL="0" indent="0">
              <a:spcBef>
                <a:spcPts val="750"/>
              </a:spcBef>
              <a:buNone/>
            </a:pPr>
            <a:endParaRPr lang="en-GB" sz="2000">
              <a:solidFill>
                <a:srgbClr val="000000"/>
              </a:solidFill>
              <a:latin typeface="Arial"/>
              <a:cs typeface="Arial"/>
            </a:endParaRPr>
          </a:p>
          <a:p>
            <a:pPr marL="342900" indent="-342900">
              <a:spcBef>
                <a:spcPts val="750"/>
              </a:spcBef>
            </a:pPr>
            <a:r>
              <a:rPr lang="en-GB" sz="2000">
                <a:solidFill>
                  <a:srgbClr val="000000"/>
                </a:solidFill>
                <a:latin typeface="Arial"/>
                <a:cs typeface="Arial"/>
              </a:rPr>
              <a:t>Campus Halls</a:t>
            </a:r>
            <a:endParaRPr lang="en-GB" sz="2000">
              <a:solidFill>
                <a:srgbClr val="000000"/>
              </a:solidFill>
              <a:latin typeface="Arial"/>
              <a:cs typeface="Calibri" panose="020F0502020204030204"/>
            </a:endParaRPr>
          </a:p>
          <a:p>
            <a:pPr marL="342900" indent="-342900">
              <a:spcBef>
                <a:spcPts val="750"/>
              </a:spcBef>
            </a:pPr>
            <a:r>
              <a:rPr lang="en-GB" sz="2000">
                <a:solidFill>
                  <a:srgbClr val="000000"/>
                </a:solidFill>
                <a:latin typeface="Arial"/>
                <a:cs typeface="Arial"/>
              </a:rPr>
              <a:t>Madeira Road</a:t>
            </a:r>
            <a:endParaRPr lang="en-GB" sz="2000">
              <a:solidFill>
                <a:srgbClr val="000000"/>
              </a:solidFill>
              <a:latin typeface="Arial"/>
              <a:cs typeface="Calibri" panose="020F0502020204030204"/>
            </a:endParaRPr>
          </a:p>
          <a:p>
            <a:pPr marL="342900" indent="-342900">
              <a:spcBef>
                <a:spcPts val="750"/>
              </a:spcBef>
            </a:pPr>
            <a:r>
              <a:rPr lang="en-GB" sz="2000">
                <a:solidFill>
                  <a:srgbClr val="000000"/>
                </a:solidFill>
                <a:latin typeface="Arial"/>
                <a:cs typeface="Arial"/>
              </a:rPr>
              <a:t>Home Park</a:t>
            </a:r>
            <a:endParaRPr lang="en-GB" sz="2000">
              <a:latin typeface="Arial"/>
              <a:ea typeface="+mn-lt"/>
              <a:cs typeface="+mn-lt"/>
            </a:endParaRPr>
          </a:p>
          <a:p>
            <a:pPr marL="0" indent="0">
              <a:spcBef>
                <a:spcPts val="750"/>
              </a:spcBef>
              <a:buNone/>
            </a:pPr>
            <a:endParaRPr lang="en-GB" sz="2000">
              <a:solidFill>
                <a:srgbClr val="000000"/>
              </a:solidFill>
              <a:latin typeface="Arial"/>
              <a:cs typeface="Arial"/>
            </a:endParaRPr>
          </a:p>
          <a:p>
            <a:pPr>
              <a:buNone/>
            </a:pPr>
            <a:r>
              <a:rPr lang="en-GB" sz="2000" b="1">
                <a:solidFill>
                  <a:schemeClr val="tx1">
                    <a:alpha val="80000"/>
                  </a:schemeClr>
                </a:solidFill>
                <a:latin typeface="Arial"/>
                <a:cs typeface="Arial"/>
              </a:rPr>
              <a:t>                      @aubchampions</a:t>
            </a:r>
            <a:endParaRPr lang="en-GB" sz="2000">
              <a:solidFill>
                <a:schemeClr val="tx1">
                  <a:alpha val="80000"/>
                </a:schemeClr>
              </a:solidFill>
              <a:latin typeface="Arial"/>
              <a:ea typeface="+mn-lt"/>
              <a:cs typeface="+mn-lt"/>
            </a:endParaRPr>
          </a:p>
          <a:p>
            <a:pPr marL="0" indent="0">
              <a:spcBef>
                <a:spcPts val="750"/>
              </a:spcBef>
              <a:buNone/>
            </a:pPr>
            <a:endParaRPr lang="en-GB" sz="2000">
              <a:solidFill>
                <a:srgbClr val="000000"/>
              </a:solidFill>
              <a:latin typeface="Arial"/>
              <a:cs typeface="Arial"/>
            </a:endParaRPr>
          </a:p>
          <a:p>
            <a:pPr marL="0" indent="0">
              <a:spcBef>
                <a:spcPts val="750"/>
              </a:spcBef>
              <a:buNone/>
            </a:pPr>
            <a:r>
              <a:rPr lang="en-GB" sz="2000">
                <a:solidFill>
                  <a:srgbClr val="000000"/>
                </a:solidFill>
                <a:latin typeface="Arial"/>
                <a:cs typeface="Arial"/>
                <a:hlinkClick r:id="rId2"/>
              </a:rPr>
              <a:t>AUBStudentpad</a:t>
            </a:r>
            <a:r>
              <a:rPr lang="en-GB" sz="2000">
                <a:solidFill>
                  <a:srgbClr val="000000"/>
                </a:solidFill>
                <a:latin typeface="Arial"/>
                <a:cs typeface="Arial"/>
              </a:rPr>
              <a:t> </a:t>
            </a:r>
            <a:r>
              <a:rPr lang="en-GB" sz="2000">
                <a:solidFill>
                  <a:srgbClr val="000000"/>
                </a:solidFill>
                <a:latin typeface="Arial"/>
                <a:ea typeface="+mn-lt"/>
                <a:cs typeface="Arial"/>
              </a:rPr>
              <a:t>- private housing website</a:t>
            </a:r>
            <a:r>
              <a:rPr lang="en-GB" sz="1800" b="1">
                <a:solidFill>
                  <a:schemeClr val="tx1">
                    <a:alpha val="80000"/>
                  </a:schemeClr>
                </a:solidFill>
                <a:latin typeface="Arial"/>
                <a:ea typeface="+mn-lt"/>
                <a:cs typeface="Arial"/>
              </a:rPr>
              <a:t>  </a:t>
            </a:r>
            <a:endParaRPr lang="en-GB" sz="2000">
              <a:solidFill>
                <a:schemeClr val="tx1">
                  <a:alpha val="80000"/>
                </a:schemeClr>
              </a:solidFill>
              <a:cs typeface="Calibri"/>
            </a:endParaRPr>
          </a:p>
        </p:txBody>
      </p:sp>
      <p:cxnSp>
        <p:nvCxnSpPr>
          <p:cNvPr id="29" name="Straight Connector 28">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5" name="Picture 5" descr="Icon&#10;&#10;Description automatically generated">
            <a:extLst>
              <a:ext uri="{FF2B5EF4-FFF2-40B4-BE49-F238E27FC236}">
                <a16:creationId xmlns:a16="http://schemas.microsoft.com/office/drawing/2014/main" id="{1F56C292-E5D8-CD3F-1DE4-1A17791F3007}"/>
              </a:ext>
            </a:extLst>
          </p:cNvPr>
          <p:cNvPicPr>
            <a:picLocks noChangeAspect="1"/>
          </p:cNvPicPr>
          <p:nvPr/>
        </p:nvPicPr>
        <p:blipFill>
          <a:blip r:embed="rId3"/>
          <a:stretch>
            <a:fillRect/>
          </a:stretch>
        </p:blipFill>
        <p:spPr>
          <a:xfrm>
            <a:off x="6594763" y="4842995"/>
            <a:ext cx="1071996" cy="609670"/>
          </a:xfrm>
          <a:prstGeom prst="rect">
            <a:avLst/>
          </a:prstGeom>
        </p:spPr>
      </p:pic>
      <p:pic>
        <p:nvPicPr>
          <p:cNvPr id="7" name="Picture 4">
            <a:extLst>
              <a:ext uri="{FF2B5EF4-FFF2-40B4-BE49-F238E27FC236}">
                <a16:creationId xmlns:a16="http://schemas.microsoft.com/office/drawing/2014/main" id="{93680195-17EA-65D3-ECA5-72BD48D3B29B}"/>
              </a:ext>
            </a:extLst>
          </p:cNvPr>
          <p:cNvPicPr>
            <a:picLocks noChangeAspect="1"/>
          </p:cNvPicPr>
          <p:nvPr/>
        </p:nvPicPr>
        <p:blipFill>
          <a:blip r:embed="rId4"/>
          <a:stretch>
            <a:fillRect/>
          </a:stretch>
        </p:blipFill>
        <p:spPr>
          <a:xfrm>
            <a:off x="1073554" y="665127"/>
            <a:ext cx="3632799" cy="4832030"/>
          </a:xfrm>
          <a:prstGeom prst="rect">
            <a:avLst/>
          </a:prstGeom>
        </p:spPr>
      </p:pic>
      <p:sp>
        <p:nvSpPr>
          <p:cNvPr id="6" name="TextBox 5">
            <a:extLst>
              <a:ext uri="{FF2B5EF4-FFF2-40B4-BE49-F238E27FC236}">
                <a16:creationId xmlns:a16="http://schemas.microsoft.com/office/drawing/2014/main" id="{EBAD3471-5ED9-C6E3-C86D-8DB4E19B75B6}"/>
              </a:ext>
            </a:extLst>
          </p:cNvPr>
          <p:cNvSpPr txBox="1"/>
          <p:nvPr/>
        </p:nvSpPr>
        <p:spPr>
          <a:xfrm>
            <a:off x="6392583" y="6248013"/>
            <a:ext cx="4294765" cy="1061829"/>
          </a:xfrm>
          <a:prstGeom prst="rect">
            <a:avLst/>
          </a:prstGeom>
          <a:noFill/>
        </p:spPr>
        <p:txBody>
          <a:bodyPr wrap="none" rtlCol="0">
            <a:spAutoFit/>
          </a:bodyPr>
          <a:lstStyle/>
          <a:p>
            <a:r>
              <a:rPr lang="en-GB" sz="2600">
                <a:hlinkClick r:id="rId5"/>
              </a:rPr>
              <a:t>studentadvice@aub.ac.uk</a:t>
            </a:r>
            <a:endParaRPr lang="en-GB" sz="2600"/>
          </a:p>
          <a:p>
            <a:endParaRPr lang="en-GB"/>
          </a:p>
        </p:txBody>
      </p:sp>
    </p:spTree>
    <p:extLst>
      <p:ext uri="{BB962C8B-B14F-4D97-AF65-F5344CB8AC3E}">
        <p14:creationId xmlns:p14="http://schemas.microsoft.com/office/powerpoint/2010/main" val="190094558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452A6C-FAAD-719A-8752-15D4B0681535}"/>
              </a:ext>
            </a:extLst>
          </p:cNvPr>
          <p:cNvSpPr>
            <a:spLocks noGrp="1"/>
          </p:cNvSpPr>
          <p:nvPr>
            <p:ph type="title"/>
          </p:nvPr>
        </p:nvSpPr>
        <p:spPr>
          <a:xfrm>
            <a:off x="6392583" y="501652"/>
            <a:ext cx="5124893" cy="1642620"/>
          </a:xfrm>
        </p:spPr>
        <p:txBody>
          <a:bodyPr vert="horz" lIns="91440" tIns="45720" rIns="91440" bIns="45720" rtlCol="0" anchor="t">
            <a:normAutofit/>
          </a:bodyPr>
          <a:lstStyle/>
          <a:p>
            <a:r>
              <a:rPr lang="en-US" sz="4800">
                <a:latin typeface="Arial"/>
                <a:cs typeface="Calibri Light"/>
              </a:rPr>
              <a:t>Disability</a:t>
            </a:r>
            <a:br>
              <a:rPr lang="en-US" sz="4800">
                <a:latin typeface="Arial"/>
                <a:cs typeface="Calibri Light"/>
              </a:rPr>
            </a:br>
            <a:r>
              <a:rPr lang="en-GB" sz="4800">
                <a:solidFill>
                  <a:schemeClr val="tx1">
                    <a:alpha val="80000"/>
                  </a:schemeClr>
                </a:solidFill>
                <a:latin typeface="Arial"/>
                <a:cs typeface="Arial"/>
              </a:rPr>
              <a:t>&amp; Mentoring </a:t>
            </a:r>
            <a:endParaRPr lang="en-US" sz="5600">
              <a:solidFill>
                <a:schemeClr val="tx1">
                  <a:alpha val="80000"/>
                </a:schemeClr>
              </a:solidFill>
              <a:cs typeface="Calibri Light"/>
            </a:endParaRPr>
          </a:p>
        </p:txBody>
      </p:sp>
      <p:sp>
        <p:nvSpPr>
          <p:cNvPr id="27" name="Rectangle 26">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1BA243F-B4F2-EEAB-99DC-87BB18B6CE03}"/>
              </a:ext>
            </a:extLst>
          </p:cNvPr>
          <p:cNvSpPr>
            <a:spLocks noGrp="1"/>
          </p:cNvSpPr>
          <p:nvPr>
            <p:ph idx="1"/>
          </p:nvPr>
        </p:nvSpPr>
        <p:spPr>
          <a:xfrm>
            <a:off x="6392583" y="2144272"/>
            <a:ext cx="5196720" cy="4212077"/>
          </a:xfrm>
        </p:spPr>
        <p:txBody>
          <a:bodyPr vert="horz" lIns="91440" tIns="45720" rIns="91440" bIns="45720" rtlCol="0" anchor="t">
            <a:normAutofit lnSpcReduction="10000"/>
          </a:bodyPr>
          <a:lstStyle/>
          <a:p>
            <a:pPr marL="342900" indent="-342900">
              <a:lnSpc>
                <a:spcPct val="100000"/>
              </a:lnSpc>
              <a:spcBef>
                <a:spcPct val="20000"/>
              </a:spcBef>
              <a:buFont typeface="Arial,Sans-Serif"/>
              <a:buChar char="•"/>
            </a:pPr>
            <a:r>
              <a:rPr lang="en-GB" sz="2000">
                <a:latin typeface="Arial"/>
                <a:cs typeface="Arial"/>
              </a:rPr>
              <a:t>Disclosure on-line via the Applicant portal or E-vision</a:t>
            </a:r>
            <a:endParaRPr lang="en-US" sz="2000">
              <a:ea typeface="+mn-lt"/>
              <a:cs typeface="+mn-lt"/>
            </a:endParaRPr>
          </a:p>
          <a:p>
            <a:pPr marL="342900" indent="-342900">
              <a:lnSpc>
                <a:spcPct val="100000"/>
              </a:lnSpc>
              <a:spcBef>
                <a:spcPct val="20000"/>
              </a:spcBef>
              <a:buFont typeface="Arial,Sans-Serif"/>
              <a:buChar char="•"/>
            </a:pPr>
            <a:r>
              <a:rPr lang="en-GB" sz="2000">
                <a:latin typeface="Arial"/>
                <a:cs typeface="Arial"/>
              </a:rPr>
              <a:t>Disability disclosure added to student dashboard upon receipt of medical evidence </a:t>
            </a:r>
            <a:endParaRPr lang="en-US" sz="2000">
              <a:ea typeface="+mn-lt"/>
              <a:cs typeface="+mn-lt"/>
            </a:endParaRPr>
          </a:p>
          <a:p>
            <a:pPr marL="342900" indent="-342900">
              <a:lnSpc>
                <a:spcPct val="100000"/>
              </a:lnSpc>
              <a:spcBef>
                <a:spcPct val="20000"/>
              </a:spcBef>
              <a:buFont typeface="Arial,Sans-Serif"/>
              <a:buChar char="•"/>
            </a:pPr>
            <a:r>
              <a:rPr lang="en-GB" sz="2000">
                <a:latin typeface="Arial"/>
                <a:cs typeface="Arial"/>
              </a:rPr>
              <a:t>AUB process for agreeing reasonable adjustments to teaching / assessment</a:t>
            </a:r>
            <a:endParaRPr lang="en-GB" sz="2000">
              <a:ea typeface="+mn-lt"/>
              <a:cs typeface="+mn-lt"/>
            </a:endParaRPr>
          </a:p>
          <a:p>
            <a:pPr marL="342900" indent="-342900">
              <a:lnSpc>
                <a:spcPct val="100000"/>
              </a:lnSpc>
              <a:spcBef>
                <a:spcPct val="20000"/>
              </a:spcBef>
              <a:buFont typeface="Arial,Sans-Serif"/>
              <a:buChar char="•"/>
            </a:pPr>
            <a:r>
              <a:rPr lang="en-US" sz="2000">
                <a:latin typeface="Arial"/>
                <a:cs typeface="Arial"/>
              </a:rPr>
              <a:t>Dyslexia Screening – optional - many or most signs may be referred for full assessment</a:t>
            </a:r>
          </a:p>
          <a:p>
            <a:pPr marL="342900" indent="-342900">
              <a:lnSpc>
                <a:spcPct val="100000"/>
              </a:lnSpc>
              <a:spcBef>
                <a:spcPct val="20000"/>
              </a:spcBef>
              <a:buFont typeface="Arial,Sans-Serif"/>
              <a:buChar char="•"/>
            </a:pPr>
            <a:r>
              <a:rPr lang="en-US" sz="2000">
                <a:latin typeface="Arial"/>
                <a:ea typeface="+mn-lt"/>
                <a:cs typeface="Arial"/>
              </a:rPr>
              <a:t>Mentoring available for specialist, specifically tailored 1:1 support needed through a disability</a:t>
            </a:r>
            <a:endParaRPr lang="en-US" sz="2000">
              <a:ea typeface="+mn-lt"/>
              <a:cs typeface="+mn-lt"/>
            </a:endParaRPr>
          </a:p>
          <a:p>
            <a:pPr marL="0" indent="0">
              <a:spcBef>
                <a:spcPts val="750"/>
              </a:spcBef>
              <a:buNone/>
            </a:pPr>
            <a:endParaRPr lang="en-GB" sz="2000">
              <a:solidFill>
                <a:schemeClr val="tx1">
                  <a:alpha val="80000"/>
                </a:schemeClr>
              </a:solidFill>
              <a:cs typeface="Calibri"/>
            </a:endParaRPr>
          </a:p>
          <a:p>
            <a:pPr marL="0" indent="0">
              <a:spcBef>
                <a:spcPts val="750"/>
              </a:spcBef>
              <a:buNone/>
            </a:pPr>
            <a:endParaRPr lang="en-GB" sz="2000">
              <a:solidFill>
                <a:schemeClr val="tx1">
                  <a:alpha val="80000"/>
                </a:schemeClr>
              </a:solidFill>
              <a:cs typeface="Calibri"/>
            </a:endParaRPr>
          </a:p>
        </p:txBody>
      </p:sp>
      <p:cxnSp>
        <p:nvCxnSpPr>
          <p:cNvPr id="29" name="Straight Connector 28">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7" name="Picture 7" descr="Application, icon&#10;&#10;Description automatically generated">
            <a:extLst>
              <a:ext uri="{FF2B5EF4-FFF2-40B4-BE49-F238E27FC236}">
                <a16:creationId xmlns:a16="http://schemas.microsoft.com/office/drawing/2014/main" id="{913AF619-CEE7-15B2-DE95-5FD6AF39C168}"/>
              </a:ext>
            </a:extLst>
          </p:cNvPr>
          <p:cNvPicPr>
            <a:picLocks noChangeAspect="1"/>
          </p:cNvPicPr>
          <p:nvPr/>
        </p:nvPicPr>
        <p:blipFill>
          <a:blip r:embed="rId2"/>
          <a:stretch>
            <a:fillRect/>
          </a:stretch>
        </p:blipFill>
        <p:spPr>
          <a:xfrm>
            <a:off x="556919" y="1870150"/>
            <a:ext cx="4652903" cy="3117699"/>
          </a:xfrm>
          <a:prstGeom prst="rect">
            <a:avLst/>
          </a:prstGeom>
        </p:spPr>
      </p:pic>
      <p:sp>
        <p:nvSpPr>
          <p:cNvPr id="4" name="TextBox 3">
            <a:extLst>
              <a:ext uri="{FF2B5EF4-FFF2-40B4-BE49-F238E27FC236}">
                <a16:creationId xmlns:a16="http://schemas.microsoft.com/office/drawing/2014/main" id="{2E8B2EC9-6102-2D91-C989-743FF80096BF}"/>
              </a:ext>
            </a:extLst>
          </p:cNvPr>
          <p:cNvSpPr txBox="1"/>
          <p:nvPr/>
        </p:nvSpPr>
        <p:spPr>
          <a:xfrm>
            <a:off x="328035" y="6125517"/>
            <a:ext cx="4945585" cy="369332"/>
          </a:xfrm>
          <a:prstGeom prst="rect">
            <a:avLst/>
          </a:prstGeom>
          <a:noFill/>
        </p:spPr>
        <p:txBody>
          <a:bodyPr wrap="none" rtlCol="0">
            <a:spAutoFit/>
          </a:bodyPr>
          <a:lstStyle/>
          <a:p>
            <a:r>
              <a:rPr lang="en-GB" sz="2000"/>
              <a:t>Student Support Manager: </a:t>
            </a:r>
            <a:r>
              <a:rPr lang="en-GB" sz="2000" b="1"/>
              <a:t>Ce Johnson</a:t>
            </a:r>
          </a:p>
        </p:txBody>
      </p:sp>
      <p:sp>
        <p:nvSpPr>
          <p:cNvPr id="6" name="TextBox 5">
            <a:extLst>
              <a:ext uri="{FF2B5EF4-FFF2-40B4-BE49-F238E27FC236}">
                <a16:creationId xmlns:a16="http://schemas.microsoft.com/office/drawing/2014/main" id="{3D59CCC1-1901-E5EC-6C53-B4E547A3A050}"/>
              </a:ext>
            </a:extLst>
          </p:cNvPr>
          <p:cNvSpPr txBox="1"/>
          <p:nvPr/>
        </p:nvSpPr>
        <p:spPr>
          <a:xfrm>
            <a:off x="6778346" y="6125517"/>
            <a:ext cx="2872547" cy="341632"/>
          </a:xfrm>
          <a:prstGeom prst="rect">
            <a:avLst/>
          </a:prstGeom>
          <a:noFill/>
        </p:spPr>
        <p:txBody>
          <a:bodyPr wrap="square">
            <a:spAutoFit/>
          </a:bodyPr>
          <a:lstStyle/>
          <a:p>
            <a:pPr marL="0" indent="0">
              <a:spcBef>
                <a:spcPts val="750"/>
              </a:spcBef>
              <a:buNone/>
            </a:pPr>
            <a:r>
              <a:rPr lang="en-GB" sz="1800">
                <a:solidFill>
                  <a:schemeClr val="tx1">
                    <a:alpha val="80000"/>
                  </a:schemeClr>
                </a:solidFill>
                <a:cs typeface="Calibri"/>
                <a:hlinkClick r:id="rId3"/>
              </a:rPr>
              <a:t>disability@aub.ac.uk</a:t>
            </a:r>
            <a:endParaRPr lang="en-GB" sz="1800">
              <a:solidFill>
                <a:schemeClr val="tx1">
                  <a:alpha val="80000"/>
                </a:schemeClr>
              </a:solidFill>
              <a:cs typeface="Calibri"/>
            </a:endParaRPr>
          </a:p>
        </p:txBody>
      </p:sp>
    </p:spTree>
    <p:extLst>
      <p:ext uri="{BB962C8B-B14F-4D97-AF65-F5344CB8AC3E}">
        <p14:creationId xmlns:p14="http://schemas.microsoft.com/office/powerpoint/2010/main" val="3397536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82B3611-7608-7D4C-8DC4-AC21C5751CE5}"/>
              </a:ext>
            </a:extLst>
          </p:cNvPr>
          <p:cNvSpPr>
            <a:spLocks noGrp="1"/>
          </p:cNvSpPr>
          <p:nvPr>
            <p:ph type="body" sz="half" idx="13"/>
          </p:nvPr>
        </p:nvSpPr>
        <p:spPr>
          <a:xfrm>
            <a:off x="270516" y="211450"/>
            <a:ext cx="9377091" cy="1647991"/>
          </a:xfrm>
        </p:spPr>
        <p:txBody>
          <a:bodyPr/>
          <a:lstStyle/>
          <a:p>
            <a:pPr rtl="0"/>
            <a:r>
              <a:rPr lang="en-US">
                <a:solidFill>
                  <a:schemeClr val="tx1"/>
                </a:solidFill>
              </a:rPr>
              <a:t>Our Goals</a:t>
            </a:r>
          </a:p>
          <a:p>
            <a:pPr rtl="0"/>
            <a:endParaRPr lang="en-US">
              <a:solidFill>
                <a:schemeClr val="tx1"/>
              </a:solidFill>
            </a:endParaRPr>
          </a:p>
          <a:p>
            <a:pPr algn="ctr" rtl="0"/>
            <a:endParaRPr lang="en-US">
              <a:solidFill>
                <a:schemeClr val="tx1"/>
              </a:solidFill>
            </a:endParaRPr>
          </a:p>
          <a:p>
            <a:pPr algn="ctr" rtl="0"/>
            <a:endParaRPr lang="en-US"/>
          </a:p>
        </p:txBody>
      </p:sp>
      <p:sp>
        <p:nvSpPr>
          <p:cNvPr id="4" name="TextBox 3">
            <a:extLst>
              <a:ext uri="{FF2B5EF4-FFF2-40B4-BE49-F238E27FC236}">
                <a16:creationId xmlns:a16="http://schemas.microsoft.com/office/drawing/2014/main" id="{9726119F-D224-6E75-119B-A75FAD865BA5}"/>
              </a:ext>
            </a:extLst>
          </p:cNvPr>
          <p:cNvSpPr txBox="1"/>
          <p:nvPr/>
        </p:nvSpPr>
        <p:spPr>
          <a:xfrm>
            <a:off x="270516" y="1218734"/>
            <a:ext cx="10921739" cy="42435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R="78105">
              <a:lnSpc>
                <a:spcPct val="100000"/>
              </a:lnSpc>
              <a:spcBef>
                <a:spcPts val="635"/>
              </a:spcBef>
            </a:pPr>
            <a:r>
              <a:rPr lang="en-GB" sz="4000" spc="50">
                <a:solidFill>
                  <a:schemeClr val="tx1"/>
                </a:solidFill>
                <a:latin typeface="+mj-lt"/>
                <a:cs typeface="Times New Roman"/>
              </a:rPr>
              <a:t>Goal</a:t>
            </a:r>
            <a:r>
              <a:rPr lang="en-GB" sz="4000" spc="-20">
                <a:solidFill>
                  <a:schemeClr val="tx1"/>
                </a:solidFill>
                <a:latin typeface="+mj-lt"/>
                <a:cs typeface="Times New Roman"/>
              </a:rPr>
              <a:t> </a:t>
            </a:r>
            <a:r>
              <a:rPr lang="en-GB" sz="4000" spc="-50">
                <a:solidFill>
                  <a:schemeClr val="tx1"/>
                </a:solidFill>
                <a:latin typeface="+mj-lt"/>
                <a:cs typeface="Times New Roman"/>
              </a:rPr>
              <a:t>1</a:t>
            </a:r>
            <a:endParaRPr lang="en-GB" sz="1800">
              <a:solidFill>
                <a:schemeClr val="tx1"/>
              </a:solidFill>
              <a:latin typeface="+mj-lt"/>
              <a:cs typeface="Times New Roman"/>
            </a:endParaRPr>
          </a:p>
          <a:p>
            <a:pPr marL="12065" marR="5080">
              <a:lnSpc>
                <a:spcPct val="116100"/>
              </a:lnSpc>
            </a:pPr>
            <a:r>
              <a:rPr lang="en-GB" sz="1800" b="0" spc="55">
                <a:solidFill>
                  <a:schemeClr val="tx1"/>
                </a:solidFill>
                <a:latin typeface="+mj-lt"/>
                <a:cs typeface="Times New Roman"/>
              </a:rPr>
              <a:t>To</a:t>
            </a:r>
            <a:r>
              <a:rPr lang="en-GB" sz="1800" b="0" spc="-15">
                <a:solidFill>
                  <a:schemeClr val="tx1"/>
                </a:solidFill>
                <a:latin typeface="+mj-lt"/>
                <a:cs typeface="Times New Roman"/>
              </a:rPr>
              <a:t> </a:t>
            </a:r>
            <a:r>
              <a:rPr lang="en-GB" sz="1800" b="0" spc="225">
                <a:solidFill>
                  <a:schemeClr val="tx1"/>
                </a:solidFill>
                <a:latin typeface="+mj-lt"/>
                <a:cs typeface="Times New Roman"/>
              </a:rPr>
              <a:t>enhance</a:t>
            </a:r>
            <a:r>
              <a:rPr lang="en-GB" sz="1800" b="0" spc="-15">
                <a:solidFill>
                  <a:schemeClr val="tx1"/>
                </a:solidFill>
                <a:latin typeface="+mj-lt"/>
                <a:cs typeface="Times New Roman"/>
              </a:rPr>
              <a:t> </a:t>
            </a:r>
            <a:r>
              <a:rPr lang="en-GB" sz="1800" b="0" spc="210">
                <a:solidFill>
                  <a:schemeClr val="tx1"/>
                </a:solidFill>
                <a:latin typeface="+mj-lt"/>
                <a:cs typeface="Times New Roman"/>
              </a:rPr>
              <a:t>our</a:t>
            </a:r>
            <a:r>
              <a:rPr lang="en-GB" sz="1800" b="0" spc="-10">
                <a:solidFill>
                  <a:schemeClr val="tx1"/>
                </a:solidFill>
                <a:latin typeface="+mj-lt"/>
                <a:cs typeface="Times New Roman"/>
              </a:rPr>
              <a:t> </a:t>
            </a:r>
            <a:r>
              <a:rPr lang="en-GB" sz="1800" b="0" spc="180">
                <a:solidFill>
                  <a:schemeClr val="tx1"/>
                </a:solidFill>
                <a:latin typeface="+mj-lt"/>
                <a:cs typeface="Times New Roman"/>
              </a:rPr>
              <a:t>standing</a:t>
            </a:r>
            <a:r>
              <a:rPr lang="en-GB" sz="1800" b="0" spc="-15">
                <a:solidFill>
                  <a:schemeClr val="tx1"/>
                </a:solidFill>
                <a:latin typeface="+mj-lt"/>
                <a:cs typeface="Times New Roman"/>
              </a:rPr>
              <a:t> </a:t>
            </a:r>
            <a:r>
              <a:rPr lang="en-GB" sz="1800" b="0" spc="150">
                <a:solidFill>
                  <a:schemeClr val="tx1"/>
                </a:solidFill>
                <a:latin typeface="+mj-lt"/>
                <a:cs typeface="Times New Roman"/>
              </a:rPr>
              <a:t>as</a:t>
            </a:r>
            <a:r>
              <a:rPr lang="en-GB" sz="1800" b="0" spc="-10">
                <a:solidFill>
                  <a:schemeClr val="tx1"/>
                </a:solidFill>
                <a:latin typeface="+mj-lt"/>
                <a:cs typeface="Times New Roman"/>
              </a:rPr>
              <a:t> </a:t>
            </a:r>
            <a:r>
              <a:rPr lang="en-GB" sz="1800" b="0" spc="195">
                <a:solidFill>
                  <a:schemeClr val="tx1"/>
                </a:solidFill>
                <a:latin typeface="+mj-lt"/>
                <a:cs typeface="Times New Roman"/>
              </a:rPr>
              <a:t>a</a:t>
            </a:r>
            <a:r>
              <a:rPr lang="en-GB" sz="1800" b="0" spc="-15">
                <a:solidFill>
                  <a:schemeClr val="tx1"/>
                </a:solidFill>
                <a:latin typeface="+mj-lt"/>
                <a:cs typeface="Times New Roman"/>
              </a:rPr>
              <a:t> </a:t>
            </a:r>
            <a:r>
              <a:rPr lang="en-GB" sz="1800" b="0" spc="75">
                <a:solidFill>
                  <a:schemeClr val="tx1"/>
                </a:solidFill>
                <a:latin typeface="+mj-lt"/>
                <a:cs typeface="Times New Roman"/>
              </a:rPr>
              <a:t>global</a:t>
            </a:r>
            <a:r>
              <a:rPr lang="en-GB" sz="1800" b="0" spc="-15">
                <a:solidFill>
                  <a:schemeClr val="tx1"/>
                </a:solidFill>
                <a:latin typeface="+mj-lt"/>
                <a:cs typeface="Times New Roman"/>
              </a:rPr>
              <a:t> </a:t>
            </a:r>
            <a:r>
              <a:rPr lang="en-GB" sz="1800" b="0" spc="130">
                <a:solidFill>
                  <a:schemeClr val="tx1"/>
                </a:solidFill>
                <a:latin typeface="+mj-lt"/>
                <a:cs typeface="Times New Roman"/>
              </a:rPr>
              <a:t>leading</a:t>
            </a:r>
            <a:r>
              <a:rPr lang="en-GB" sz="1800" b="0" spc="-10">
                <a:solidFill>
                  <a:schemeClr val="tx1"/>
                </a:solidFill>
                <a:latin typeface="+mj-lt"/>
                <a:cs typeface="Times New Roman"/>
              </a:rPr>
              <a:t> </a:t>
            </a:r>
            <a:r>
              <a:rPr lang="en-GB" sz="1800" b="0" spc="195">
                <a:solidFill>
                  <a:schemeClr val="tx1"/>
                </a:solidFill>
                <a:latin typeface="+mj-lt"/>
                <a:cs typeface="Times New Roman"/>
              </a:rPr>
              <a:t>independent</a:t>
            </a:r>
            <a:r>
              <a:rPr lang="en-GB" sz="1800" b="0" spc="-15">
                <a:solidFill>
                  <a:schemeClr val="tx1"/>
                </a:solidFill>
                <a:latin typeface="+mj-lt"/>
                <a:cs typeface="Times New Roman"/>
              </a:rPr>
              <a:t> </a:t>
            </a:r>
            <a:r>
              <a:rPr lang="en-GB" sz="1800" b="0" spc="145">
                <a:solidFill>
                  <a:schemeClr val="tx1"/>
                </a:solidFill>
                <a:latin typeface="+mj-lt"/>
                <a:cs typeface="Times New Roman"/>
              </a:rPr>
              <a:t>arts,</a:t>
            </a:r>
            <a:r>
              <a:rPr lang="en-GB" sz="1800" b="0" spc="-10">
                <a:solidFill>
                  <a:schemeClr val="tx1"/>
                </a:solidFill>
                <a:latin typeface="+mj-lt"/>
                <a:cs typeface="Times New Roman"/>
              </a:rPr>
              <a:t> </a:t>
            </a:r>
            <a:r>
              <a:rPr lang="en-GB" sz="1800" b="0" spc="105">
                <a:solidFill>
                  <a:schemeClr val="tx1"/>
                </a:solidFill>
                <a:latin typeface="+mj-lt"/>
                <a:cs typeface="Times New Roman"/>
              </a:rPr>
              <a:t>design,</a:t>
            </a:r>
            <a:r>
              <a:rPr lang="en-GB" sz="1800" b="0" spc="-15">
                <a:solidFill>
                  <a:schemeClr val="tx1"/>
                </a:solidFill>
                <a:latin typeface="+mj-lt"/>
                <a:cs typeface="Times New Roman"/>
              </a:rPr>
              <a:t> </a:t>
            </a:r>
            <a:r>
              <a:rPr lang="en-GB" sz="1800" b="0" spc="190">
                <a:solidFill>
                  <a:schemeClr val="tx1"/>
                </a:solidFill>
                <a:latin typeface="+mj-lt"/>
                <a:cs typeface="Times New Roman"/>
              </a:rPr>
              <a:t>performance</a:t>
            </a:r>
            <a:r>
              <a:rPr lang="en-GB" sz="1800" b="0" spc="-15">
                <a:solidFill>
                  <a:schemeClr val="tx1"/>
                </a:solidFill>
                <a:latin typeface="+mj-lt"/>
                <a:cs typeface="Times New Roman"/>
              </a:rPr>
              <a:t> </a:t>
            </a:r>
            <a:r>
              <a:rPr lang="en-GB" sz="1800" b="0" spc="240">
                <a:solidFill>
                  <a:schemeClr val="tx1"/>
                </a:solidFill>
                <a:latin typeface="+mj-lt"/>
                <a:cs typeface="Times New Roman"/>
              </a:rPr>
              <a:t>and</a:t>
            </a:r>
            <a:r>
              <a:rPr lang="en-GB" sz="1800" b="0" spc="-10">
                <a:solidFill>
                  <a:schemeClr val="tx1"/>
                </a:solidFill>
                <a:latin typeface="+mj-lt"/>
                <a:cs typeface="Times New Roman"/>
              </a:rPr>
              <a:t> </a:t>
            </a:r>
            <a:r>
              <a:rPr lang="en-GB" sz="1800" b="0" spc="140">
                <a:solidFill>
                  <a:schemeClr val="tx1"/>
                </a:solidFill>
                <a:latin typeface="+mj-lt"/>
                <a:cs typeface="Times New Roman"/>
              </a:rPr>
              <a:t>media </a:t>
            </a:r>
            <a:r>
              <a:rPr lang="en-GB" sz="1800" b="0" spc="170">
                <a:solidFill>
                  <a:schemeClr val="tx1"/>
                </a:solidFill>
                <a:latin typeface="+mj-lt"/>
                <a:cs typeface="Times New Roman"/>
              </a:rPr>
              <a:t>university</a:t>
            </a:r>
            <a:endParaRPr lang="en-GB" sz="1800" b="0">
              <a:solidFill>
                <a:schemeClr val="tx1"/>
              </a:solidFill>
              <a:latin typeface="+mj-lt"/>
              <a:cs typeface="Times New Roman"/>
            </a:endParaRPr>
          </a:p>
          <a:p>
            <a:pPr>
              <a:lnSpc>
                <a:spcPct val="100000"/>
              </a:lnSpc>
              <a:spcBef>
                <a:spcPts val="10"/>
              </a:spcBef>
            </a:pPr>
            <a:endParaRPr lang="en-GB" sz="1800">
              <a:solidFill>
                <a:schemeClr val="tx1"/>
              </a:solidFill>
              <a:latin typeface="+mj-lt"/>
              <a:cs typeface="Times New Roman"/>
            </a:endParaRPr>
          </a:p>
          <a:p>
            <a:pPr>
              <a:lnSpc>
                <a:spcPct val="100000"/>
              </a:lnSpc>
            </a:pPr>
            <a:r>
              <a:rPr lang="en-GB" sz="4000" spc="50">
                <a:solidFill>
                  <a:schemeClr val="tx1"/>
                </a:solidFill>
                <a:latin typeface="+mj-lt"/>
                <a:cs typeface="Times New Roman"/>
              </a:rPr>
              <a:t>Goal</a:t>
            </a:r>
            <a:r>
              <a:rPr lang="en-GB" sz="4000" spc="-20">
                <a:solidFill>
                  <a:schemeClr val="tx1"/>
                </a:solidFill>
                <a:latin typeface="+mj-lt"/>
                <a:cs typeface="Times New Roman"/>
              </a:rPr>
              <a:t> </a:t>
            </a:r>
            <a:r>
              <a:rPr lang="en-GB" sz="4000" spc="75">
                <a:solidFill>
                  <a:schemeClr val="tx1"/>
                </a:solidFill>
                <a:latin typeface="+mj-lt"/>
                <a:cs typeface="Times New Roman"/>
              </a:rPr>
              <a:t>2</a:t>
            </a:r>
          </a:p>
          <a:p>
            <a:pPr>
              <a:lnSpc>
                <a:spcPct val="100000"/>
              </a:lnSpc>
            </a:pPr>
            <a:r>
              <a:rPr lang="en-GB" sz="1800" b="0" spc="55">
                <a:solidFill>
                  <a:schemeClr val="tx1"/>
                </a:solidFill>
                <a:latin typeface="+mj-lt"/>
                <a:cs typeface="Times New Roman"/>
              </a:rPr>
              <a:t>To</a:t>
            </a:r>
            <a:r>
              <a:rPr lang="en-GB" sz="1800" b="0" spc="-15">
                <a:solidFill>
                  <a:schemeClr val="tx1"/>
                </a:solidFill>
                <a:latin typeface="+mj-lt"/>
                <a:cs typeface="Times New Roman"/>
              </a:rPr>
              <a:t> </a:t>
            </a:r>
            <a:r>
              <a:rPr lang="en-GB" sz="1800" b="0" spc="170">
                <a:solidFill>
                  <a:schemeClr val="tx1"/>
                </a:solidFill>
                <a:latin typeface="+mj-lt"/>
                <a:cs typeface="Times New Roman"/>
              </a:rPr>
              <a:t>create</a:t>
            </a:r>
            <a:r>
              <a:rPr lang="en-GB" sz="1800" b="0" spc="-10">
                <a:solidFill>
                  <a:schemeClr val="tx1"/>
                </a:solidFill>
                <a:latin typeface="+mj-lt"/>
                <a:cs typeface="Times New Roman"/>
              </a:rPr>
              <a:t> </a:t>
            </a:r>
            <a:r>
              <a:rPr lang="en-GB" sz="1800" b="0" spc="180">
                <a:solidFill>
                  <a:schemeClr val="tx1"/>
                </a:solidFill>
                <a:latin typeface="+mj-lt"/>
                <a:cs typeface="Times New Roman"/>
              </a:rPr>
              <a:t>opportunity</a:t>
            </a:r>
            <a:r>
              <a:rPr lang="en-GB" sz="1800" b="0" spc="-15">
                <a:solidFill>
                  <a:schemeClr val="tx1"/>
                </a:solidFill>
                <a:latin typeface="+mj-lt"/>
                <a:cs typeface="Times New Roman"/>
              </a:rPr>
              <a:t> </a:t>
            </a:r>
            <a:r>
              <a:rPr lang="en-GB" sz="1800" b="0" spc="165">
                <a:solidFill>
                  <a:schemeClr val="tx1"/>
                </a:solidFill>
                <a:latin typeface="+mj-lt"/>
                <a:cs typeface="Times New Roman"/>
              </a:rPr>
              <a:t>for</a:t>
            </a:r>
            <a:r>
              <a:rPr lang="en-GB" sz="1800" b="0" spc="-10">
                <a:solidFill>
                  <a:schemeClr val="tx1"/>
                </a:solidFill>
                <a:latin typeface="+mj-lt"/>
                <a:cs typeface="Times New Roman"/>
              </a:rPr>
              <a:t> </a:t>
            </a:r>
            <a:r>
              <a:rPr lang="en-GB" sz="1800" b="0" spc="210">
                <a:solidFill>
                  <a:schemeClr val="tx1"/>
                </a:solidFill>
                <a:latin typeface="+mj-lt"/>
                <a:cs typeface="Times New Roman"/>
              </a:rPr>
              <a:t>our</a:t>
            </a:r>
            <a:r>
              <a:rPr lang="en-GB" sz="1800" b="0" spc="-15">
                <a:solidFill>
                  <a:schemeClr val="tx1"/>
                </a:solidFill>
                <a:latin typeface="+mj-lt"/>
                <a:cs typeface="Times New Roman"/>
              </a:rPr>
              <a:t> </a:t>
            </a:r>
            <a:r>
              <a:rPr lang="en-GB" sz="1800" b="0" spc="165">
                <a:solidFill>
                  <a:schemeClr val="tx1"/>
                </a:solidFill>
                <a:latin typeface="+mj-lt"/>
                <a:cs typeface="Times New Roman"/>
              </a:rPr>
              <a:t>students,</a:t>
            </a:r>
            <a:r>
              <a:rPr lang="en-GB" sz="1800" b="0" spc="-10">
                <a:solidFill>
                  <a:schemeClr val="tx1"/>
                </a:solidFill>
                <a:latin typeface="+mj-lt"/>
                <a:cs typeface="Times New Roman"/>
              </a:rPr>
              <a:t> </a:t>
            </a:r>
            <a:r>
              <a:rPr lang="en-GB" sz="1800" b="0" spc="190">
                <a:solidFill>
                  <a:schemeClr val="tx1"/>
                </a:solidFill>
                <a:latin typeface="+mj-lt"/>
                <a:cs typeface="Times New Roman"/>
              </a:rPr>
              <a:t>alumni</a:t>
            </a:r>
            <a:r>
              <a:rPr lang="en-GB" sz="1800" b="0" spc="-15">
                <a:solidFill>
                  <a:schemeClr val="tx1"/>
                </a:solidFill>
                <a:latin typeface="+mj-lt"/>
                <a:cs typeface="Times New Roman"/>
              </a:rPr>
              <a:t> </a:t>
            </a:r>
            <a:r>
              <a:rPr lang="en-GB" sz="1800" b="0" spc="240">
                <a:solidFill>
                  <a:schemeClr val="tx1"/>
                </a:solidFill>
                <a:latin typeface="+mj-lt"/>
                <a:cs typeface="Times New Roman"/>
              </a:rPr>
              <a:t>and</a:t>
            </a:r>
            <a:r>
              <a:rPr lang="en-GB" sz="1800" b="0" spc="-15">
                <a:solidFill>
                  <a:schemeClr val="tx1"/>
                </a:solidFill>
                <a:latin typeface="+mj-lt"/>
                <a:cs typeface="Times New Roman"/>
              </a:rPr>
              <a:t> </a:t>
            </a:r>
            <a:r>
              <a:rPr lang="en-GB" sz="1800" b="0" spc="155">
                <a:solidFill>
                  <a:schemeClr val="tx1"/>
                </a:solidFill>
                <a:latin typeface="+mj-lt"/>
                <a:cs typeface="Times New Roman"/>
              </a:rPr>
              <a:t>staff</a:t>
            </a:r>
            <a:r>
              <a:rPr lang="en-GB" sz="1800" b="0" spc="-10">
                <a:solidFill>
                  <a:schemeClr val="tx1"/>
                </a:solidFill>
                <a:latin typeface="+mj-lt"/>
                <a:cs typeface="Times New Roman"/>
              </a:rPr>
              <a:t> </a:t>
            </a:r>
            <a:r>
              <a:rPr lang="en-GB" sz="1800" b="0" spc="225">
                <a:solidFill>
                  <a:schemeClr val="tx1"/>
                </a:solidFill>
                <a:latin typeface="+mj-lt"/>
                <a:cs typeface="Times New Roman"/>
              </a:rPr>
              <a:t>through</a:t>
            </a:r>
            <a:r>
              <a:rPr lang="en-GB" sz="1800" b="0" spc="-15">
                <a:solidFill>
                  <a:schemeClr val="tx1"/>
                </a:solidFill>
                <a:latin typeface="+mj-lt"/>
                <a:cs typeface="Times New Roman"/>
              </a:rPr>
              <a:t> </a:t>
            </a:r>
            <a:r>
              <a:rPr lang="en-GB" sz="1800" b="0" spc="195">
                <a:solidFill>
                  <a:schemeClr val="tx1"/>
                </a:solidFill>
                <a:latin typeface="+mj-lt"/>
                <a:cs typeface="Times New Roman"/>
              </a:rPr>
              <a:t>a</a:t>
            </a:r>
            <a:r>
              <a:rPr lang="en-GB" sz="1800" b="0" spc="-10">
                <a:solidFill>
                  <a:schemeClr val="tx1"/>
                </a:solidFill>
                <a:latin typeface="+mj-lt"/>
                <a:cs typeface="Times New Roman"/>
              </a:rPr>
              <a:t> </a:t>
            </a:r>
            <a:r>
              <a:rPr lang="en-GB" sz="1800" b="0" spc="150">
                <a:solidFill>
                  <a:schemeClr val="tx1"/>
                </a:solidFill>
                <a:latin typeface="+mj-lt"/>
                <a:cs typeface="Times New Roman"/>
              </a:rPr>
              <a:t>passionate</a:t>
            </a:r>
            <a:r>
              <a:rPr lang="en-GB" sz="1800" b="0" spc="-15">
                <a:solidFill>
                  <a:schemeClr val="tx1"/>
                </a:solidFill>
                <a:latin typeface="+mj-lt"/>
                <a:cs typeface="Times New Roman"/>
              </a:rPr>
              <a:t> </a:t>
            </a:r>
            <a:r>
              <a:rPr lang="en-GB" sz="1800" b="0" spc="95">
                <a:solidFill>
                  <a:schemeClr val="tx1"/>
                </a:solidFill>
                <a:latin typeface="+mj-lt"/>
                <a:cs typeface="Times New Roman"/>
              </a:rPr>
              <a:t>belief</a:t>
            </a:r>
            <a:r>
              <a:rPr lang="en-GB" sz="1800" b="0" spc="-10">
                <a:solidFill>
                  <a:schemeClr val="tx1"/>
                </a:solidFill>
                <a:latin typeface="+mj-lt"/>
                <a:cs typeface="Times New Roman"/>
              </a:rPr>
              <a:t> </a:t>
            </a:r>
            <a:r>
              <a:rPr lang="en-GB" sz="1800" b="0" spc="160">
                <a:solidFill>
                  <a:schemeClr val="tx1"/>
                </a:solidFill>
                <a:latin typeface="+mj-lt"/>
                <a:cs typeface="Times New Roman"/>
              </a:rPr>
              <a:t>in </a:t>
            </a:r>
            <a:r>
              <a:rPr lang="en-GB" sz="1800" b="0" spc="114">
                <a:solidFill>
                  <a:schemeClr val="tx1"/>
                </a:solidFill>
                <a:latin typeface="+mj-lt"/>
                <a:cs typeface="Times New Roman"/>
              </a:rPr>
              <a:t>collaboration,</a:t>
            </a:r>
            <a:r>
              <a:rPr lang="en-GB" sz="1800" b="0" spc="-20">
                <a:solidFill>
                  <a:schemeClr val="tx1"/>
                </a:solidFill>
                <a:latin typeface="+mj-lt"/>
                <a:cs typeface="Times New Roman"/>
              </a:rPr>
              <a:t> </a:t>
            </a:r>
            <a:r>
              <a:rPr lang="en-GB" sz="1800" b="0" spc="155">
                <a:solidFill>
                  <a:schemeClr val="tx1"/>
                </a:solidFill>
                <a:latin typeface="+mj-lt"/>
                <a:cs typeface="Times New Roman"/>
              </a:rPr>
              <a:t>creativity</a:t>
            </a:r>
            <a:r>
              <a:rPr lang="en-GB" sz="1800" b="0" spc="-20">
                <a:solidFill>
                  <a:schemeClr val="tx1"/>
                </a:solidFill>
                <a:latin typeface="+mj-lt"/>
                <a:cs typeface="Times New Roman"/>
              </a:rPr>
              <a:t> </a:t>
            </a:r>
            <a:r>
              <a:rPr lang="en-GB" sz="1800" b="0" spc="240">
                <a:solidFill>
                  <a:schemeClr val="tx1"/>
                </a:solidFill>
                <a:latin typeface="+mj-lt"/>
                <a:cs typeface="Times New Roman"/>
              </a:rPr>
              <a:t>and</a:t>
            </a:r>
            <a:r>
              <a:rPr lang="en-GB" sz="1800" b="0" spc="-20">
                <a:solidFill>
                  <a:schemeClr val="tx1"/>
                </a:solidFill>
                <a:latin typeface="+mj-lt"/>
                <a:cs typeface="Times New Roman"/>
              </a:rPr>
              <a:t> </a:t>
            </a:r>
            <a:r>
              <a:rPr lang="en-GB" sz="1800" b="0" spc="180">
                <a:solidFill>
                  <a:schemeClr val="tx1"/>
                </a:solidFill>
                <a:latin typeface="+mj-lt"/>
                <a:cs typeface="Times New Roman"/>
              </a:rPr>
              <a:t>innovative</a:t>
            </a:r>
            <a:r>
              <a:rPr lang="en-GB" sz="1800" b="0" spc="-20">
                <a:solidFill>
                  <a:schemeClr val="tx1"/>
                </a:solidFill>
                <a:latin typeface="+mj-lt"/>
                <a:cs typeface="Times New Roman"/>
              </a:rPr>
              <a:t> </a:t>
            </a:r>
            <a:r>
              <a:rPr lang="en-GB" sz="1800" b="0" spc="120">
                <a:solidFill>
                  <a:schemeClr val="tx1"/>
                </a:solidFill>
                <a:latin typeface="+mj-lt"/>
                <a:cs typeface="Times New Roman"/>
              </a:rPr>
              <a:t>practices</a:t>
            </a:r>
            <a:endParaRPr lang="en-GB" sz="1800" b="0">
              <a:solidFill>
                <a:schemeClr val="tx1"/>
              </a:solidFill>
              <a:latin typeface="+mj-lt"/>
              <a:cs typeface="Times New Roman"/>
            </a:endParaRPr>
          </a:p>
          <a:p>
            <a:pPr>
              <a:lnSpc>
                <a:spcPct val="100000"/>
              </a:lnSpc>
              <a:spcBef>
                <a:spcPts val="15"/>
              </a:spcBef>
            </a:pPr>
            <a:endParaRPr lang="en-GB" sz="1800">
              <a:solidFill>
                <a:schemeClr val="tx1"/>
              </a:solidFill>
              <a:latin typeface="+mj-lt"/>
              <a:cs typeface="Times New Roman"/>
            </a:endParaRPr>
          </a:p>
          <a:p>
            <a:pPr>
              <a:lnSpc>
                <a:spcPct val="100000"/>
              </a:lnSpc>
            </a:pPr>
            <a:r>
              <a:rPr lang="en-GB" sz="4000" spc="50">
                <a:solidFill>
                  <a:schemeClr val="tx1"/>
                </a:solidFill>
                <a:latin typeface="+mj-lt"/>
                <a:cs typeface="Times New Roman"/>
              </a:rPr>
              <a:t>Goal</a:t>
            </a:r>
            <a:r>
              <a:rPr lang="en-GB" sz="4000" spc="-20">
                <a:solidFill>
                  <a:schemeClr val="tx1"/>
                </a:solidFill>
                <a:latin typeface="+mj-lt"/>
                <a:cs typeface="Times New Roman"/>
              </a:rPr>
              <a:t> </a:t>
            </a:r>
            <a:r>
              <a:rPr lang="en-GB" sz="4000" spc="60">
                <a:solidFill>
                  <a:schemeClr val="tx1"/>
                </a:solidFill>
                <a:latin typeface="+mj-lt"/>
                <a:cs typeface="Times New Roman"/>
              </a:rPr>
              <a:t>3</a:t>
            </a:r>
            <a:endParaRPr lang="en-GB" sz="4000">
              <a:solidFill>
                <a:schemeClr val="tx1"/>
              </a:solidFill>
              <a:latin typeface="+mj-lt"/>
              <a:cs typeface="Times New Roman"/>
            </a:endParaRPr>
          </a:p>
          <a:p>
            <a:pPr>
              <a:lnSpc>
                <a:spcPct val="100000"/>
              </a:lnSpc>
            </a:pPr>
            <a:r>
              <a:rPr lang="en-GB" sz="1800" b="0" spc="55">
                <a:solidFill>
                  <a:schemeClr val="tx1"/>
                </a:solidFill>
                <a:latin typeface="+mj-lt"/>
                <a:cs typeface="Times New Roman"/>
              </a:rPr>
              <a:t>To</a:t>
            </a:r>
            <a:r>
              <a:rPr lang="en-GB" sz="1800" b="0" spc="-10">
                <a:solidFill>
                  <a:schemeClr val="tx1"/>
                </a:solidFill>
                <a:latin typeface="+mj-lt"/>
                <a:cs typeface="Times New Roman"/>
              </a:rPr>
              <a:t> </a:t>
            </a:r>
            <a:r>
              <a:rPr lang="en-GB" sz="1800" b="0" spc="150">
                <a:solidFill>
                  <a:schemeClr val="tx1"/>
                </a:solidFill>
                <a:latin typeface="+mj-lt"/>
                <a:cs typeface="Times New Roman"/>
              </a:rPr>
              <a:t>impact</a:t>
            </a:r>
            <a:r>
              <a:rPr lang="en-GB" sz="1800" b="0" spc="-10">
                <a:solidFill>
                  <a:schemeClr val="tx1"/>
                </a:solidFill>
                <a:latin typeface="+mj-lt"/>
                <a:cs typeface="Times New Roman"/>
              </a:rPr>
              <a:t> </a:t>
            </a:r>
            <a:r>
              <a:rPr lang="en-GB" sz="1800" b="0" spc="110">
                <a:solidFill>
                  <a:schemeClr val="tx1"/>
                </a:solidFill>
                <a:latin typeface="+mj-lt"/>
                <a:cs typeface="Times New Roman"/>
              </a:rPr>
              <a:t>positively</a:t>
            </a:r>
            <a:r>
              <a:rPr lang="en-GB" sz="1800" b="0" spc="-10">
                <a:solidFill>
                  <a:schemeClr val="tx1"/>
                </a:solidFill>
                <a:latin typeface="+mj-lt"/>
                <a:cs typeface="Times New Roman"/>
              </a:rPr>
              <a:t> </a:t>
            </a:r>
            <a:r>
              <a:rPr lang="en-GB" sz="1800" b="0" spc="220">
                <a:solidFill>
                  <a:schemeClr val="tx1"/>
                </a:solidFill>
                <a:latin typeface="+mj-lt"/>
                <a:cs typeface="Times New Roman"/>
              </a:rPr>
              <a:t>on</a:t>
            </a:r>
            <a:r>
              <a:rPr lang="en-GB" sz="1800" b="0" spc="-10">
                <a:solidFill>
                  <a:schemeClr val="tx1"/>
                </a:solidFill>
                <a:latin typeface="+mj-lt"/>
                <a:cs typeface="Times New Roman"/>
              </a:rPr>
              <a:t> </a:t>
            </a:r>
            <a:r>
              <a:rPr lang="en-GB" sz="1800" b="0" spc="90">
                <a:solidFill>
                  <a:schemeClr val="tx1"/>
                </a:solidFill>
                <a:latin typeface="+mj-lt"/>
                <a:cs typeface="Times New Roman"/>
              </a:rPr>
              <a:t>society,</a:t>
            </a:r>
            <a:r>
              <a:rPr lang="en-GB" sz="1800" b="0" spc="-10">
                <a:solidFill>
                  <a:schemeClr val="tx1"/>
                </a:solidFill>
                <a:latin typeface="+mj-lt"/>
                <a:cs typeface="Times New Roman"/>
              </a:rPr>
              <a:t> </a:t>
            </a:r>
            <a:r>
              <a:rPr lang="en-GB" sz="1800" b="0" spc="200">
                <a:solidFill>
                  <a:schemeClr val="tx1"/>
                </a:solidFill>
                <a:latin typeface="+mj-lt"/>
                <a:cs typeface="Times New Roman"/>
              </a:rPr>
              <a:t>industry</a:t>
            </a:r>
            <a:r>
              <a:rPr lang="en-GB" sz="1800" b="0" spc="-10">
                <a:solidFill>
                  <a:schemeClr val="tx1"/>
                </a:solidFill>
                <a:latin typeface="+mj-lt"/>
                <a:cs typeface="Times New Roman"/>
              </a:rPr>
              <a:t> </a:t>
            </a:r>
            <a:r>
              <a:rPr lang="en-GB" sz="1800" b="0" spc="240">
                <a:solidFill>
                  <a:schemeClr val="tx1"/>
                </a:solidFill>
                <a:latin typeface="+mj-lt"/>
                <a:cs typeface="Times New Roman"/>
              </a:rPr>
              <a:t>and</a:t>
            </a:r>
            <a:r>
              <a:rPr lang="en-GB" sz="1800" b="0" spc="-10">
                <a:solidFill>
                  <a:schemeClr val="tx1"/>
                </a:solidFill>
                <a:latin typeface="+mj-lt"/>
                <a:cs typeface="Times New Roman"/>
              </a:rPr>
              <a:t> </a:t>
            </a:r>
            <a:r>
              <a:rPr lang="en-GB" sz="1800" b="0" spc="210">
                <a:solidFill>
                  <a:schemeClr val="tx1"/>
                </a:solidFill>
                <a:latin typeface="+mj-lt"/>
                <a:cs typeface="Times New Roman"/>
              </a:rPr>
              <a:t>our</a:t>
            </a:r>
            <a:r>
              <a:rPr lang="en-GB" sz="1800" b="0" spc="-5">
                <a:solidFill>
                  <a:schemeClr val="tx1"/>
                </a:solidFill>
                <a:latin typeface="+mj-lt"/>
                <a:cs typeface="Times New Roman"/>
              </a:rPr>
              <a:t> </a:t>
            </a:r>
            <a:r>
              <a:rPr lang="en-GB" sz="1800" b="0" spc="160">
                <a:solidFill>
                  <a:schemeClr val="tx1"/>
                </a:solidFill>
                <a:latin typeface="+mj-lt"/>
                <a:cs typeface="Times New Roman"/>
              </a:rPr>
              <a:t>stakeholders</a:t>
            </a:r>
            <a:r>
              <a:rPr lang="en-GB" sz="1800" b="0" spc="-10">
                <a:solidFill>
                  <a:schemeClr val="tx1"/>
                </a:solidFill>
                <a:latin typeface="+mj-lt"/>
                <a:cs typeface="Times New Roman"/>
              </a:rPr>
              <a:t> </a:t>
            </a:r>
            <a:r>
              <a:rPr lang="en-GB" sz="1800" b="0" spc="225">
                <a:solidFill>
                  <a:schemeClr val="tx1"/>
                </a:solidFill>
                <a:latin typeface="+mj-lt"/>
                <a:cs typeface="Times New Roman"/>
              </a:rPr>
              <a:t>through</a:t>
            </a:r>
            <a:r>
              <a:rPr lang="en-GB" sz="1800" b="0" spc="-10">
                <a:solidFill>
                  <a:schemeClr val="tx1"/>
                </a:solidFill>
                <a:latin typeface="+mj-lt"/>
                <a:cs typeface="Times New Roman"/>
              </a:rPr>
              <a:t> </a:t>
            </a:r>
            <a:r>
              <a:rPr lang="en-GB" sz="1800" b="0" spc="235">
                <a:solidFill>
                  <a:schemeClr val="tx1"/>
                </a:solidFill>
                <a:latin typeface="+mj-lt"/>
                <a:cs typeface="Times New Roman"/>
              </a:rPr>
              <a:t>the</a:t>
            </a:r>
            <a:r>
              <a:rPr lang="en-GB" sz="1800" b="0" spc="-10">
                <a:solidFill>
                  <a:schemeClr val="tx1"/>
                </a:solidFill>
                <a:latin typeface="+mj-lt"/>
                <a:cs typeface="Times New Roman"/>
              </a:rPr>
              <a:t> </a:t>
            </a:r>
            <a:r>
              <a:rPr lang="en-GB" sz="1800" b="0" spc="120">
                <a:solidFill>
                  <a:schemeClr val="tx1"/>
                </a:solidFill>
                <a:latin typeface="+mj-lt"/>
                <a:cs typeface="Times New Roman"/>
              </a:rPr>
              <a:t>excellence</a:t>
            </a:r>
            <a:r>
              <a:rPr lang="en-GB" sz="1800" b="0" spc="-10">
                <a:solidFill>
                  <a:schemeClr val="tx1"/>
                </a:solidFill>
                <a:latin typeface="+mj-lt"/>
                <a:cs typeface="Times New Roman"/>
              </a:rPr>
              <a:t> </a:t>
            </a:r>
            <a:r>
              <a:rPr lang="en-GB" sz="1800" b="0" spc="215">
                <a:solidFill>
                  <a:schemeClr val="tx1"/>
                </a:solidFill>
                <a:latin typeface="+mj-lt"/>
                <a:cs typeface="Times New Roman"/>
              </a:rPr>
              <a:t>and </a:t>
            </a:r>
            <a:r>
              <a:rPr lang="en-GB" sz="1800" b="0" spc="170">
                <a:solidFill>
                  <a:schemeClr val="tx1"/>
                </a:solidFill>
                <a:latin typeface="+mj-lt"/>
                <a:cs typeface="Times New Roman"/>
              </a:rPr>
              <a:t>relevance</a:t>
            </a:r>
            <a:r>
              <a:rPr lang="en-GB" sz="1800" b="0" spc="-15">
                <a:solidFill>
                  <a:schemeClr val="tx1"/>
                </a:solidFill>
                <a:latin typeface="+mj-lt"/>
                <a:cs typeface="Times New Roman"/>
              </a:rPr>
              <a:t> </a:t>
            </a:r>
            <a:r>
              <a:rPr lang="en-GB" sz="1800" b="0" spc="105">
                <a:solidFill>
                  <a:schemeClr val="tx1"/>
                </a:solidFill>
                <a:latin typeface="+mj-lt"/>
                <a:cs typeface="Times New Roman"/>
              </a:rPr>
              <a:t>of</a:t>
            </a:r>
            <a:r>
              <a:rPr lang="en-GB" sz="1800" b="0" spc="-10">
                <a:solidFill>
                  <a:schemeClr val="tx1"/>
                </a:solidFill>
                <a:latin typeface="+mj-lt"/>
                <a:cs typeface="Times New Roman"/>
              </a:rPr>
              <a:t> </a:t>
            </a:r>
            <a:r>
              <a:rPr lang="en-GB" sz="1800" b="0" spc="210">
                <a:solidFill>
                  <a:schemeClr val="tx1"/>
                </a:solidFill>
                <a:latin typeface="+mj-lt"/>
                <a:cs typeface="Times New Roman"/>
              </a:rPr>
              <a:t>our</a:t>
            </a:r>
            <a:r>
              <a:rPr lang="en-GB" sz="1800" b="0" spc="-10">
                <a:solidFill>
                  <a:schemeClr val="tx1"/>
                </a:solidFill>
                <a:latin typeface="+mj-lt"/>
                <a:cs typeface="Times New Roman"/>
              </a:rPr>
              <a:t> </a:t>
            </a:r>
            <a:r>
              <a:rPr lang="en-GB" sz="1800" b="0" spc="130">
                <a:solidFill>
                  <a:schemeClr val="tx1"/>
                </a:solidFill>
                <a:latin typeface="+mj-lt"/>
                <a:cs typeface="Times New Roman"/>
              </a:rPr>
              <a:t>practice</a:t>
            </a:r>
            <a:r>
              <a:rPr lang="en-GB" sz="1800" b="0" spc="-15">
                <a:solidFill>
                  <a:schemeClr val="tx1"/>
                </a:solidFill>
                <a:latin typeface="+mj-lt"/>
                <a:cs typeface="Times New Roman"/>
              </a:rPr>
              <a:t> </a:t>
            </a:r>
            <a:r>
              <a:rPr lang="en-GB" sz="1800" b="0" spc="240">
                <a:solidFill>
                  <a:schemeClr val="tx1"/>
                </a:solidFill>
                <a:latin typeface="+mj-lt"/>
                <a:cs typeface="Times New Roman"/>
              </a:rPr>
              <a:t>and</a:t>
            </a:r>
            <a:r>
              <a:rPr lang="en-GB" sz="1800" b="0" spc="-10">
                <a:solidFill>
                  <a:schemeClr val="tx1"/>
                </a:solidFill>
                <a:latin typeface="+mj-lt"/>
                <a:cs typeface="Times New Roman"/>
              </a:rPr>
              <a:t> </a:t>
            </a:r>
            <a:r>
              <a:rPr lang="en-GB" sz="1800" b="0" spc="180">
                <a:solidFill>
                  <a:schemeClr val="tx1"/>
                </a:solidFill>
                <a:latin typeface="+mj-lt"/>
                <a:cs typeface="Times New Roman"/>
              </a:rPr>
              <a:t>research</a:t>
            </a:r>
            <a:endParaRPr lang="en-GB" sz="1800" b="0">
              <a:solidFill>
                <a:schemeClr val="tx1"/>
              </a:solidFill>
              <a:latin typeface="+mj-lt"/>
            </a:endParaRPr>
          </a:p>
        </p:txBody>
      </p:sp>
    </p:spTree>
    <p:extLst>
      <p:ext uri="{BB962C8B-B14F-4D97-AF65-F5344CB8AC3E}">
        <p14:creationId xmlns:p14="http://schemas.microsoft.com/office/powerpoint/2010/main" val="2724911704"/>
      </p:ext>
    </p:extLst>
  </p:cSld>
  <p:clrMapOvr>
    <a:masterClrMapping/>
  </p:clrMapOvr>
  <p:transition spd="med"/>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452A6C-FAAD-719A-8752-15D4B0681535}"/>
              </a:ext>
            </a:extLst>
          </p:cNvPr>
          <p:cNvSpPr>
            <a:spLocks noGrp="1"/>
          </p:cNvSpPr>
          <p:nvPr>
            <p:ph type="title"/>
          </p:nvPr>
        </p:nvSpPr>
        <p:spPr>
          <a:xfrm>
            <a:off x="6467842" y="558095"/>
            <a:ext cx="5124893" cy="2149209"/>
          </a:xfrm>
        </p:spPr>
        <p:txBody>
          <a:bodyPr vert="horz" lIns="91440" tIns="45720" rIns="91440" bIns="45720" rtlCol="0" anchor="t">
            <a:normAutofit/>
          </a:bodyPr>
          <a:lstStyle/>
          <a:p>
            <a:r>
              <a:rPr lang="en-US" sz="4800">
                <a:latin typeface="Arial"/>
                <a:cs typeface="Calibri Light"/>
              </a:rPr>
              <a:t>Counselling</a:t>
            </a:r>
            <a:endParaRPr lang="en-US"/>
          </a:p>
        </p:txBody>
      </p:sp>
      <p:sp>
        <p:nvSpPr>
          <p:cNvPr id="27" name="Rectangle 26">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1BA243F-B4F2-EEAB-99DC-87BB18B6CE03}"/>
              </a:ext>
            </a:extLst>
          </p:cNvPr>
          <p:cNvSpPr>
            <a:spLocks noGrp="1"/>
          </p:cNvSpPr>
          <p:nvPr>
            <p:ph idx="1"/>
          </p:nvPr>
        </p:nvSpPr>
        <p:spPr>
          <a:xfrm>
            <a:off x="6392583" y="2645922"/>
            <a:ext cx="5196720" cy="3710427"/>
          </a:xfrm>
        </p:spPr>
        <p:txBody>
          <a:bodyPr vert="horz" lIns="91440" tIns="45720" rIns="91440" bIns="45720" rtlCol="0" anchor="t">
            <a:normAutofit/>
          </a:bodyPr>
          <a:lstStyle/>
          <a:p>
            <a:pPr>
              <a:lnSpc>
                <a:spcPct val="100000"/>
              </a:lnSpc>
              <a:spcBef>
                <a:spcPct val="20000"/>
              </a:spcBef>
              <a:buFont typeface="Arial"/>
              <a:buChar char="•"/>
            </a:pPr>
            <a:r>
              <a:rPr lang="en-GB" sz="2000">
                <a:latin typeface="Arial"/>
                <a:cs typeface="Arial"/>
              </a:rPr>
              <a:t>BACP Accredited Counselling Team </a:t>
            </a:r>
          </a:p>
          <a:p>
            <a:pPr>
              <a:lnSpc>
                <a:spcPct val="100000"/>
              </a:lnSpc>
              <a:spcBef>
                <a:spcPct val="20000"/>
              </a:spcBef>
              <a:buFont typeface="Arial"/>
              <a:buChar char="•"/>
            </a:pPr>
            <a:r>
              <a:rPr lang="en-GB" sz="2000">
                <a:latin typeface="Arial"/>
                <a:cs typeface="Arial"/>
              </a:rPr>
              <a:t>In person and online appointments.</a:t>
            </a:r>
          </a:p>
          <a:p>
            <a:pPr>
              <a:lnSpc>
                <a:spcPct val="100000"/>
              </a:lnSpc>
              <a:spcBef>
                <a:spcPct val="20000"/>
              </a:spcBef>
              <a:buFont typeface="Arial"/>
              <a:buChar char="•"/>
            </a:pPr>
            <a:r>
              <a:rPr lang="en-GB" sz="2000">
                <a:latin typeface="Arial"/>
                <a:ea typeface="+mn-lt"/>
                <a:cs typeface="Arial"/>
              </a:rPr>
              <a:t>Non-judgmental service</a:t>
            </a:r>
          </a:p>
          <a:p>
            <a:pPr>
              <a:lnSpc>
                <a:spcPct val="100000"/>
              </a:lnSpc>
              <a:spcBef>
                <a:spcPct val="20000"/>
              </a:spcBef>
              <a:buFont typeface="Arial"/>
              <a:buChar char="•"/>
            </a:pPr>
            <a:r>
              <a:rPr lang="en-GB" sz="2000">
                <a:latin typeface="Arial"/>
                <a:ea typeface="+mn-lt"/>
                <a:cs typeface="Arial"/>
              </a:rPr>
              <a:t>Single therapeutic ‘person centred’ sessions </a:t>
            </a:r>
          </a:p>
          <a:p>
            <a:pPr>
              <a:lnSpc>
                <a:spcPct val="100000"/>
              </a:lnSpc>
              <a:spcBef>
                <a:spcPct val="20000"/>
              </a:spcBef>
              <a:buFont typeface="Arial"/>
              <a:buChar char="•"/>
            </a:pPr>
            <a:endParaRPr lang="en-GB" sz="2000">
              <a:latin typeface="Arial"/>
              <a:ea typeface="+mn-lt"/>
              <a:cs typeface="+mn-lt"/>
            </a:endParaRPr>
          </a:p>
          <a:p>
            <a:pPr>
              <a:lnSpc>
                <a:spcPct val="100000"/>
              </a:lnSpc>
              <a:spcBef>
                <a:spcPct val="20000"/>
              </a:spcBef>
              <a:buFont typeface="Arial"/>
              <a:buChar char="•"/>
            </a:pPr>
            <a:r>
              <a:rPr lang="en-GB" sz="2000">
                <a:latin typeface="Arial"/>
                <a:cs typeface="Calibri"/>
              </a:rPr>
              <a:t>Staff Counsellor : </a:t>
            </a:r>
            <a:r>
              <a:rPr lang="en-GB" sz="2000">
                <a:ea typeface="+mn-lt"/>
                <a:cs typeface="+mn-lt"/>
                <a:hlinkClick r:id="rId2"/>
              </a:rPr>
              <a:t>staffcounsellor@aub.ac.uk</a:t>
            </a:r>
            <a:endParaRPr lang="en-GB" sz="2000">
              <a:ea typeface="+mn-lt"/>
              <a:cs typeface="+mn-lt"/>
            </a:endParaRPr>
          </a:p>
          <a:p>
            <a:pPr>
              <a:lnSpc>
                <a:spcPct val="100000"/>
              </a:lnSpc>
              <a:spcBef>
                <a:spcPct val="20000"/>
              </a:spcBef>
              <a:buFont typeface="Arial"/>
              <a:buChar char="•"/>
            </a:pPr>
            <a:r>
              <a:rPr lang="en-GB" sz="2000">
                <a:latin typeface="Arial"/>
                <a:cs typeface="Arial"/>
              </a:rPr>
              <a:t>Confidential</a:t>
            </a:r>
          </a:p>
        </p:txBody>
      </p:sp>
      <p:cxnSp>
        <p:nvCxnSpPr>
          <p:cNvPr id="29" name="Straight Connector 28">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3A902BFE-70BA-DB5B-B393-C7FF077551D7}"/>
              </a:ext>
            </a:extLst>
          </p:cNvPr>
          <p:cNvPicPr>
            <a:picLocks noChangeAspect="1"/>
          </p:cNvPicPr>
          <p:nvPr/>
        </p:nvPicPr>
        <p:blipFill>
          <a:blip r:embed="rId3"/>
          <a:stretch>
            <a:fillRect/>
          </a:stretch>
        </p:blipFill>
        <p:spPr>
          <a:xfrm>
            <a:off x="9535959" y="5702974"/>
            <a:ext cx="1771741" cy="596931"/>
          </a:xfrm>
          <a:prstGeom prst="rect">
            <a:avLst/>
          </a:prstGeom>
        </p:spPr>
      </p:pic>
      <p:sp>
        <p:nvSpPr>
          <p:cNvPr id="5" name="TextBox 4">
            <a:extLst>
              <a:ext uri="{FF2B5EF4-FFF2-40B4-BE49-F238E27FC236}">
                <a16:creationId xmlns:a16="http://schemas.microsoft.com/office/drawing/2014/main" id="{03690DDF-E6A3-60EB-96C8-F896CF7BF119}"/>
              </a:ext>
            </a:extLst>
          </p:cNvPr>
          <p:cNvSpPr txBox="1"/>
          <p:nvPr/>
        </p:nvSpPr>
        <p:spPr>
          <a:xfrm>
            <a:off x="127245" y="5238636"/>
            <a:ext cx="4748416" cy="535531"/>
          </a:xfrm>
          <a:prstGeom prst="rect">
            <a:avLst/>
          </a:prstGeom>
          <a:noFill/>
        </p:spPr>
        <p:txBody>
          <a:bodyPr wrap="none" rtlCol="0">
            <a:spAutoFit/>
          </a:bodyPr>
          <a:lstStyle/>
          <a:p>
            <a:r>
              <a:rPr lang="en-GB" sz="3200">
                <a:hlinkClick r:id="rId4"/>
              </a:rPr>
              <a:t>counselling@aub.ac.uk</a:t>
            </a:r>
            <a:endParaRPr lang="en-GB" sz="3200"/>
          </a:p>
        </p:txBody>
      </p:sp>
      <p:pic>
        <p:nvPicPr>
          <p:cNvPr id="1026" name="Picture 2" descr="Atelophobia Counselling Wolverhampton Tranceform - Psychologist Clipart  Png, Transparent Png , Transparent Png Image - PNGitem">
            <a:extLst>
              <a:ext uri="{FF2B5EF4-FFF2-40B4-BE49-F238E27FC236}">
                <a16:creationId xmlns:a16="http://schemas.microsoft.com/office/drawing/2014/main" id="{2D45D813-6668-1C46-ACEF-C2AD47ABFB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398" y="2025570"/>
            <a:ext cx="4977113" cy="2806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600401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452A6C-FAAD-719A-8752-15D4B0681535}"/>
              </a:ext>
            </a:extLst>
          </p:cNvPr>
          <p:cNvSpPr>
            <a:spLocks noGrp="1"/>
          </p:cNvSpPr>
          <p:nvPr>
            <p:ph type="title"/>
          </p:nvPr>
        </p:nvSpPr>
        <p:spPr>
          <a:xfrm>
            <a:off x="6467842" y="558095"/>
            <a:ext cx="5124893" cy="2149209"/>
          </a:xfrm>
        </p:spPr>
        <p:txBody>
          <a:bodyPr vert="horz" lIns="91440" tIns="45720" rIns="91440" bIns="45720" rtlCol="0" anchor="t">
            <a:normAutofit/>
          </a:bodyPr>
          <a:lstStyle/>
          <a:p>
            <a:r>
              <a:rPr lang="en-US" sz="4800">
                <a:latin typeface="Arial"/>
                <a:cs typeface="Calibri Light"/>
              </a:rPr>
              <a:t>Faith &amp; Reflection</a:t>
            </a:r>
            <a:endParaRPr lang="en-US"/>
          </a:p>
        </p:txBody>
      </p:sp>
      <p:sp>
        <p:nvSpPr>
          <p:cNvPr id="27" name="Rectangle 26">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1BA243F-B4F2-EEAB-99DC-87BB18B6CE03}"/>
              </a:ext>
            </a:extLst>
          </p:cNvPr>
          <p:cNvSpPr>
            <a:spLocks noGrp="1"/>
          </p:cNvSpPr>
          <p:nvPr>
            <p:ph idx="1"/>
          </p:nvPr>
        </p:nvSpPr>
        <p:spPr>
          <a:xfrm>
            <a:off x="6392583" y="2645922"/>
            <a:ext cx="5196720" cy="3710427"/>
          </a:xfrm>
        </p:spPr>
        <p:txBody>
          <a:bodyPr vert="horz" lIns="91440" tIns="45720" rIns="91440" bIns="45720" rtlCol="0" anchor="t">
            <a:normAutofit lnSpcReduction="10000"/>
          </a:bodyPr>
          <a:lstStyle/>
          <a:p>
            <a:pPr algn="l" rtl="0" fontAlgn="base">
              <a:buFont typeface="Arial" panose="020B0604020202020204" pitchFamily="34" charset="0"/>
              <a:buChar char="•"/>
            </a:pPr>
            <a:endParaRPr lang="en-GB" sz="2000" b="0" i="0" u="none" strike="noStrike">
              <a:solidFill>
                <a:srgbClr val="000000"/>
              </a:solidFill>
              <a:effectLst/>
              <a:latin typeface="Arial" panose="020B0604020202020204" pitchFamily="34" charset="0"/>
              <a:cs typeface="Arial" panose="020B0604020202020204" pitchFamily="34" charset="0"/>
            </a:endParaRPr>
          </a:p>
          <a:p>
            <a:pPr algn="l" rtl="0" fontAlgn="base">
              <a:buFont typeface="Arial" panose="020B0604020202020204" pitchFamily="34" charset="0"/>
              <a:buChar char="•"/>
            </a:pPr>
            <a:r>
              <a:rPr lang="en-GB" sz="2000" b="0" i="0" u="none" strike="noStrike">
                <a:solidFill>
                  <a:srgbClr val="000000"/>
                </a:solidFill>
                <a:effectLst/>
                <a:latin typeface="Arial" panose="020B0604020202020204" pitchFamily="34" charset="0"/>
                <a:cs typeface="Arial" panose="020B0604020202020204" pitchFamily="34" charset="0"/>
              </a:rPr>
              <a:t>Inclusive faith and reflection centre for those of all faith and of none.</a:t>
            </a:r>
            <a:r>
              <a:rPr lang="en-US" sz="2000" b="0" i="0">
                <a:solidFill>
                  <a:srgbClr val="FFFFFF"/>
                </a:solidFill>
                <a:effectLst/>
                <a:latin typeface="Arial" panose="020B0604020202020204" pitchFamily="34" charset="0"/>
                <a:cs typeface="Arial" panose="020B0604020202020204" pitchFamily="34" charset="0"/>
              </a:rPr>
              <a:t>​</a:t>
            </a:r>
          </a:p>
          <a:p>
            <a:pPr algn="l" rtl="0" fontAlgn="base">
              <a:buFont typeface="Arial" panose="020B0604020202020204" pitchFamily="34" charset="0"/>
              <a:buChar char="•"/>
            </a:pPr>
            <a:r>
              <a:rPr lang="en-GB" sz="2000" b="0" i="0" u="none" strike="noStrike">
                <a:solidFill>
                  <a:srgbClr val="000000"/>
                </a:solidFill>
                <a:effectLst/>
                <a:latin typeface="Arial" panose="020B0604020202020204" pitchFamily="34" charset="0"/>
                <a:cs typeface="Arial" panose="020B0604020202020204" pitchFamily="34" charset="0"/>
              </a:rPr>
              <a:t>Open to all students and staff</a:t>
            </a:r>
            <a:r>
              <a:rPr lang="en-US" sz="2000" b="0" i="0">
                <a:solidFill>
                  <a:srgbClr val="FFFFFF"/>
                </a:solidFill>
                <a:effectLst/>
                <a:latin typeface="Arial" panose="020B0604020202020204" pitchFamily="34" charset="0"/>
                <a:cs typeface="Arial" panose="020B0604020202020204" pitchFamily="34" charset="0"/>
              </a:rPr>
              <a:t>​</a:t>
            </a:r>
          </a:p>
          <a:p>
            <a:pPr algn="l" rtl="0" fontAlgn="base">
              <a:buFont typeface="Arial" panose="020B0604020202020204" pitchFamily="34" charset="0"/>
              <a:buChar char="•"/>
            </a:pPr>
            <a:r>
              <a:rPr lang="en-GB" sz="2000" b="0" i="0" u="none" strike="noStrike">
                <a:solidFill>
                  <a:srgbClr val="000000"/>
                </a:solidFill>
                <a:effectLst/>
                <a:latin typeface="Arial" panose="020B0604020202020204" pitchFamily="34" charset="0"/>
                <a:cs typeface="Arial" panose="020B0604020202020204" pitchFamily="34" charset="0"/>
              </a:rPr>
              <a:t>Prayer rooms, quiet room, kosher kitchen</a:t>
            </a:r>
          </a:p>
          <a:p>
            <a:pPr algn="l" rtl="0" fontAlgn="base">
              <a:buFont typeface="Arial" panose="020B0604020202020204" pitchFamily="34" charset="0"/>
              <a:buChar char="•"/>
            </a:pPr>
            <a:r>
              <a:rPr lang="en-US" sz="2000" b="0" i="0">
                <a:effectLst/>
                <a:latin typeface="Arial" panose="020B0604020202020204" pitchFamily="34" charset="0"/>
                <a:cs typeface="Arial" panose="020B0604020202020204" pitchFamily="34" charset="0"/>
              </a:rPr>
              <a:t>Global Café </a:t>
            </a:r>
            <a:r>
              <a:rPr lang="en-US" sz="2000" b="0" i="0">
                <a:solidFill>
                  <a:srgbClr val="FFFFFF"/>
                </a:solidFill>
                <a:effectLst/>
                <a:latin typeface="Arial" panose="020B0604020202020204" pitchFamily="34" charset="0"/>
                <a:cs typeface="Arial" panose="020B0604020202020204" pitchFamily="34" charset="0"/>
              </a:rPr>
              <a:t>​</a:t>
            </a:r>
          </a:p>
          <a:p>
            <a:pPr algn="l" rtl="0" fontAlgn="base">
              <a:buFont typeface="Arial" panose="020B0604020202020204" pitchFamily="34" charset="0"/>
              <a:buChar char="•"/>
            </a:pPr>
            <a:r>
              <a:rPr lang="en-GB" sz="2000" b="0" i="0" u="none" strike="noStrike">
                <a:solidFill>
                  <a:srgbClr val="000000"/>
                </a:solidFill>
                <a:effectLst/>
                <a:latin typeface="Arial" panose="020B0604020202020204" pitchFamily="34" charset="0"/>
                <a:cs typeface="Arial" panose="020B0604020202020204" pitchFamily="34" charset="0"/>
              </a:rPr>
              <a:t>Located in Talbot House, BU Campus</a:t>
            </a:r>
            <a:r>
              <a:rPr lang="en-US" sz="2000" b="0" i="0">
                <a:solidFill>
                  <a:srgbClr val="FFFFFF"/>
                </a:solidFill>
                <a:effectLst/>
                <a:latin typeface="Arial" panose="020B0604020202020204" pitchFamily="34" charset="0"/>
                <a:cs typeface="Arial" panose="020B0604020202020204" pitchFamily="34" charset="0"/>
              </a:rPr>
              <a:t>​</a:t>
            </a:r>
          </a:p>
          <a:p>
            <a:pPr marL="0" indent="0">
              <a:lnSpc>
                <a:spcPct val="100000"/>
              </a:lnSpc>
              <a:spcBef>
                <a:spcPct val="20000"/>
              </a:spcBef>
              <a:buNone/>
            </a:pPr>
            <a:r>
              <a:rPr lang="en-GB" sz="2000">
                <a:latin typeface="Arial"/>
                <a:cs typeface="Calibri"/>
              </a:rPr>
              <a:t> </a:t>
            </a:r>
          </a:p>
          <a:p>
            <a:pPr marL="0" indent="0">
              <a:lnSpc>
                <a:spcPct val="100000"/>
              </a:lnSpc>
              <a:spcBef>
                <a:spcPct val="20000"/>
              </a:spcBef>
              <a:buNone/>
            </a:pPr>
            <a:endParaRPr lang="en-GB" sz="2000">
              <a:latin typeface="Arial"/>
              <a:cs typeface="Calibri"/>
            </a:endParaRPr>
          </a:p>
          <a:p>
            <a:pPr marL="0" indent="0">
              <a:lnSpc>
                <a:spcPct val="100000"/>
              </a:lnSpc>
              <a:spcBef>
                <a:spcPct val="20000"/>
              </a:spcBef>
              <a:buNone/>
            </a:pPr>
            <a:r>
              <a:rPr lang="en-GB" sz="2000">
                <a:latin typeface="Arial"/>
                <a:cs typeface="Calibri"/>
              </a:rPr>
              <a:t>	   </a:t>
            </a:r>
            <a:r>
              <a:rPr lang="en-GB" sz="2000">
                <a:latin typeface="Arial" panose="020B0604020202020204" pitchFamily="34" charset="0"/>
                <a:cs typeface="Arial" panose="020B0604020202020204" pitchFamily="34" charset="0"/>
              </a:rPr>
              <a:t>@</a:t>
            </a:r>
            <a:r>
              <a:rPr lang="en-GB" sz="2000" b="0" i="0">
                <a:solidFill>
                  <a:srgbClr val="262626"/>
                </a:solidFill>
                <a:effectLst/>
                <a:latin typeface="Arial" panose="020B0604020202020204" pitchFamily="34" charset="0"/>
                <a:cs typeface="Arial" panose="020B0604020202020204" pitchFamily="34" charset="0"/>
              </a:rPr>
              <a:t>buandaubfaith</a:t>
            </a:r>
          </a:p>
          <a:p>
            <a:pPr marL="0" indent="0">
              <a:lnSpc>
                <a:spcPct val="100000"/>
              </a:lnSpc>
              <a:spcBef>
                <a:spcPct val="20000"/>
              </a:spcBef>
              <a:buNone/>
            </a:pPr>
            <a:endParaRPr lang="en-GB" sz="2000">
              <a:latin typeface="Arial"/>
              <a:cs typeface="Calibri"/>
            </a:endParaRPr>
          </a:p>
        </p:txBody>
      </p:sp>
      <p:cxnSp>
        <p:nvCxnSpPr>
          <p:cNvPr id="29" name="Straight Connector 28">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4" name="Picture 5" descr="Icon&#10;&#10;Description automatically generated">
            <a:extLst>
              <a:ext uri="{FF2B5EF4-FFF2-40B4-BE49-F238E27FC236}">
                <a16:creationId xmlns:a16="http://schemas.microsoft.com/office/drawing/2014/main" id="{F1244EE3-5C49-64A5-B5B2-96E6C6281BC8}"/>
              </a:ext>
            </a:extLst>
          </p:cNvPr>
          <p:cNvPicPr>
            <a:picLocks noChangeAspect="1"/>
          </p:cNvPicPr>
          <p:nvPr/>
        </p:nvPicPr>
        <p:blipFill>
          <a:blip r:embed="rId2"/>
          <a:stretch>
            <a:fillRect/>
          </a:stretch>
        </p:blipFill>
        <p:spPr>
          <a:xfrm>
            <a:off x="6467842" y="5514408"/>
            <a:ext cx="1071996" cy="609670"/>
          </a:xfrm>
          <a:prstGeom prst="rect">
            <a:avLst/>
          </a:prstGeom>
        </p:spPr>
      </p:pic>
      <p:pic>
        <p:nvPicPr>
          <p:cNvPr id="6" name="Picture 5">
            <a:extLst>
              <a:ext uri="{FF2B5EF4-FFF2-40B4-BE49-F238E27FC236}">
                <a16:creationId xmlns:a16="http://schemas.microsoft.com/office/drawing/2014/main" id="{C5884146-6E52-33DC-12AB-1EF5563125F5}"/>
              </a:ext>
            </a:extLst>
          </p:cNvPr>
          <p:cNvPicPr>
            <a:picLocks noChangeAspect="1"/>
          </p:cNvPicPr>
          <p:nvPr/>
        </p:nvPicPr>
        <p:blipFill>
          <a:blip r:embed="rId3"/>
          <a:stretch>
            <a:fillRect/>
          </a:stretch>
        </p:blipFill>
        <p:spPr>
          <a:xfrm>
            <a:off x="362525" y="1577880"/>
            <a:ext cx="5054860" cy="3702240"/>
          </a:xfrm>
          <a:prstGeom prst="rect">
            <a:avLst/>
          </a:prstGeom>
        </p:spPr>
      </p:pic>
      <p:sp>
        <p:nvSpPr>
          <p:cNvPr id="5" name="TextBox 4">
            <a:extLst>
              <a:ext uri="{FF2B5EF4-FFF2-40B4-BE49-F238E27FC236}">
                <a16:creationId xmlns:a16="http://schemas.microsoft.com/office/drawing/2014/main" id="{B6FFC28F-E0C6-725B-16D3-7D2E609B1F52}"/>
              </a:ext>
            </a:extLst>
          </p:cNvPr>
          <p:cNvSpPr txBox="1"/>
          <p:nvPr/>
        </p:nvSpPr>
        <p:spPr>
          <a:xfrm>
            <a:off x="299856" y="5948855"/>
            <a:ext cx="3977371" cy="424732"/>
          </a:xfrm>
          <a:prstGeom prst="rect">
            <a:avLst/>
          </a:prstGeom>
          <a:noFill/>
        </p:spPr>
        <p:txBody>
          <a:bodyPr wrap="none" lIns="91440" tIns="45720" rIns="91440" bIns="45720" rtlCol="0" anchor="t">
            <a:spAutoFit/>
          </a:bodyPr>
          <a:lstStyle/>
          <a:p>
            <a:r>
              <a:rPr lang="en-GB" sz="2400"/>
              <a:t>Rev. Ruth Wells, Chaplain</a:t>
            </a:r>
            <a:endParaRPr lang="en-GB" sz="2400">
              <a:cs typeface="Calibri"/>
            </a:endParaRPr>
          </a:p>
        </p:txBody>
      </p:sp>
      <p:sp>
        <p:nvSpPr>
          <p:cNvPr id="7" name="TextBox 6">
            <a:extLst>
              <a:ext uri="{FF2B5EF4-FFF2-40B4-BE49-F238E27FC236}">
                <a16:creationId xmlns:a16="http://schemas.microsoft.com/office/drawing/2014/main" id="{E63A4631-5462-48E1-F988-8BDB60E7E256}"/>
              </a:ext>
            </a:extLst>
          </p:cNvPr>
          <p:cNvSpPr txBox="1"/>
          <p:nvPr/>
        </p:nvSpPr>
        <p:spPr>
          <a:xfrm>
            <a:off x="241215" y="5464442"/>
            <a:ext cx="5538696" cy="424732"/>
          </a:xfrm>
          <a:prstGeom prst="rect">
            <a:avLst/>
          </a:prstGeom>
          <a:noFill/>
        </p:spPr>
        <p:txBody>
          <a:bodyPr wrap="none" rtlCol="0">
            <a:spAutoFit/>
          </a:bodyPr>
          <a:lstStyle/>
          <a:p>
            <a:r>
              <a:rPr lang="en-GB" sz="1600" b="0" i="0">
                <a:solidFill>
                  <a:srgbClr val="000000"/>
                </a:solidFill>
                <a:effectLst/>
                <a:latin typeface="Arial" panose="020B0604020202020204" pitchFamily="34" charset="0"/>
                <a:cs typeface="Arial" panose="020B0604020202020204" pitchFamily="34" charset="0"/>
              </a:rPr>
              <a:t> </a:t>
            </a:r>
            <a:r>
              <a:rPr lang="en-GB" sz="2400" b="0" i="0" u="sng">
                <a:effectLst/>
                <a:cs typeface="Arial" panose="020B0604020202020204" pitchFamily="34" charset="0"/>
                <a:hlinkClick r:id="rId4" tooltip="mailto:faithandreflection@bournemouth.ac.uk"/>
              </a:rPr>
              <a:t>faithandreflection@bournemouth.ac.uk</a:t>
            </a:r>
            <a:endParaRPr lang="en-GB" sz="2400">
              <a:cs typeface="Arial" panose="020B0604020202020204" pitchFamily="34" charset="0"/>
            </a:endParaRPr>
          </a:p>
        </p:txBody>
      </p:sp>
    </p:spTree>
    <p:extLst>
      <p:ext uri="{BB962C8B-B14F-4D97-AF65-F5344CB8AC3E}">
        <p14:creationId xmlns:p14="http://schemas.microsoft.com/office/powerpoint/2010/main" val="177380845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452A6C-FAAD-719A-8752-15D4B0681535}"/>
              </a:ext>
            </a:extLst>
          </p:cNvPr>
          <p:cNvSpPr>
            <a:spLocks noGrp="1"/>
          </p:cNvSpPr>
          <p:nvPr>
            <p:ph type="title"/>
          </p:nvPr>
        </p:nvSpPr>
        <p:spPr>
          <a:xfrm>
            <a:off x="6467842" y="558095"/>
            <a:ext cx="5124893" cy="2149209"/>
          </a:xfrm>
        </p:spPr>
        <p:txBody>
          <a:bodyPr vert="horz" lIns="91440" tIns="45720" rIns="91440" bIns="45720" rtlCol="0" anchor="t">
            <a:normAutofit/>
          </a:bodyPr>
          <a:lstStyle/>
          <a:p>
            <a:r>
              <a:rPr lang="en-US" sz="4800">
                <a:latin typeface="Arial"/>
                <a:cs typeface="Calibri Light"/>
              </a:rPr>
              <a:t>AUB Futures</a:t>
            </a:r>
            <a:endParaRPr lang="en-US"/>
          </a:p>
        </p:txBody>
      </p:sp>
      <p:sp>
        <p:nvSpPr>
          <p:cNvPr id="27" name="Rectangle 26">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1BA243F-B4F2-EEAB-99DC-87BB18B6CE03}"/>
              </a:ext>
            </a:extLst>
          </p:cNvPr>
          <p:cNvSpPr>
            <a:spLocks noGrp="1"/>
          </p:cNvSpPr>
          <p:nvPr>
            <p:ph idx="1"/>
          </p:nvPr>
        </p:nvSpPr>
        <p:spPr>
          <a:xfrm>
            <a:off x="6392583" y="2645922"/>
            <a:ext cx="5196720" cy="3710427"/>
          </a:xfrm>
        </p:spPr>
        <p:txBody>
          <a:bodyPr vert="horz" lIns="91440" tIns="45720" rIns="91440" bIns="45720" rtlCol="0" anchor="t">
            <a:normAutofit fontScale="92500" lnSpcReduction="20000"/>
          </a:bodyPr>
          <a:lstStyle/>
          <a:p>
            <a:pPr algn="l" rtl="0" fontAlgn="base">
              <a:buFont typeface="Arial" panose="020B0604020202020204" pitchFamily="34" charset="0"/>
              <a:buChar char="•"/>
            </a:pPr>
            <a:r>
              <a:rPr lang="en-GB" sz="2000">
                <a:latin typeface="Arial" panose="020B0604020202020204" pitchFamily="34" charset="0"/>
                <a:cs typeface="Arial" panose="020B0604020202020204" pitchFamily="34" charset="0"/>
              </a:rPr>
              <a:t>1:1 support for students with variety of topics including CVs &amp; Applications to Freelancing.  </a:t>
            </a:r>
          </a:p>
          <a:p>
            <a:pPr algn="l" rtl="0" fontAlgn="base">
              <a:buFont typeface="Arial" panose="020B0604020202020204" pitchFamily="34" charset="0"/>
              <a:buChar char="•"/>
            </a:pPr>
            <a:r>
              <a:rPr lang="en-GB" sz="2000">
                <a:latin typeface="Arial" panose="020B0604020202020204" pitchFamily="34" charset="0"/>
                <a:cs typeface="Arial" panose="020B0604020202020204" pitchFamily="34" charset="0"/>
              </a:rPr>
              <a:t>Students may also discuss their options if considering changing or leaving their course.</a:t>
            </a:r>
            <a:endParaRPr lang="en-US" sz="2000" b="0" i="0" u="none" strike="noStrike">
              <a:effectLst/>
              <a:latin typeface="Arial" panose="020B0604020202020204" pitchFamily="34" charset="0"/>
              <a:cs typeface="Arial" panose="020B0604020202020204" pitchFamily="34" charset="0"/>
            </a:endParaRPr>
          </a:p>
          <a:p>
            <a:pPr algn="l" rtl="0" fontAlgn="base">
              <a:buFont typeface="Arial" panose="020B0604020202020204" pitchFamily="34" charset="0"/>
              <a:buChar char="•"/>
            </a:pPr>
            <a:r>
              <a:rPr lang="en-US" sz="2000" b="0" i="0" u="none" strike="noStrike">
                <a:effectLst/>
                <a:latin typeface="Arial" panose="020B0604020202020204" pitchFamily="34" charset="0"/>
                <a:cs typeface="Arial" panose="020B0604020202020204" pitchFamily="34" charset="0"/>
              </a:rPr>
              <a:t>Close course collaboration – in course delivery</a:t>
            </a:r>
            <a:endParaRPr lang="en-US" sz="2000" b="0" i="0">
              <a:effectLst/>
              <a:latin typeface="Arial" panose="020B0604020202020204" pitchFamily="34" charset="0"/>
              <a:cs typeface="Arial" panose="020B0604020202020204" pitchFamily="34" charset="0"/>
            </a:endParaRPr>
          </a:p>
          <a:p>
            <a:pPr algn="l" rtl="0" fontAlgn="base">
              <a:buFont typeface="Arial" panose="020B0604020202020204" pitchFamily="34" charset="0"/>
              <a:buChar char="•"/>
            </a:pPr>
            <a:r>
              <a:rPr lang="en-GB" sz="2000">
                <a:latin typeface="Arial" panose="020B0604020202020204" pitchFamily="34" charset="0"/>
                <a:cs typeface="Arial" panose="020B0604020202020204" pitchFamily="34" charset="0"/>
              </a:rPr>
              <a:t>Industry events</a:t>
            </a:r>
          </a:p>
          <a:p>
            <a:pPr algn="l" rtl="0" fontAlgn="base">
              <a:buFont typeface="Arial" panose="020B0604020202020204" pitchFamily="34" charset="0"/>
              <a:buChar char="•"/>
            </a:pPr>
            <a:r>
              <a:rPr lang="en-GB" sz="2000">
                <a:latin typeface="Arial" panose="020B0604020202020204" pitchFamily="34" charset="0"/>
                <a:cs typeface="Arial" panose="020B0604020202020204" pitchFamily="34" charset="0"/>
              </a:rPr>
              <a:t>AUB Futures Careers Hub</a:t>
            </a:r>
            <a:r>
              <a:rPr lang="en-US" sz="2000" b="0" i="0">
                <a:effectLst/>
                <a:latin typeface="Arial" panose="020B0604020202020204" pitchFamily="34" charset="0"/>
                <a:cs typeface="Arial" panose="020B0604020202020204" pitchFamily="34" charset="0"/>
              </a:rPr>
              <a:t>​</a:t>
            </a:r>
          </a:p>
          <a:p>
            <a:pPr algn="l" rtl="0" fontAlgn="base">
              <a:buFont typeface="Arial" panose="020B0604020202020204" pitchFamily="34" charset="0"/>
              <a:buChar char="•"/>
            </a:pPr>
            <a:r>
              <a:rPr lang="en-US" sz="2000" b="0" i="0" u="none" strike="noStrike">
                <a:effectLst/>
                <a:latin typeface="Arial" panose="020B0604020202020204" pitchFamily="34" charset="0"/>
                <a:cs typeface="Arial" panose="020B0604020202020204" pitchFamily="34" charset="0"/>
              </a:rPr>
              <a:t>Available up to 3years post graduation</a:t>
            </a:r>
            <a:endParaRPr lang="en-US" sz="2000" b="0" i="0">
              <a:effectLst/>
              <a:latin typeface="Arial" panose="020B0604020202020204" pitchFamily="34" charset="0"/>
              <a:cs typeface="Arial" panose="020B0604020202020204" pitchFamily="34" charset="0"/>
            </a:endParaRPr>
          </a:p>
          <a:p>
            <a:pPr marL="0" indent="0">
              <a:lnSpc>
                <a:spcPct val="100000"/>
              </a:lnSpc>
              <a:spcBef>
                <a:spcPct val="20000"/>
              </a:spcBef>
              <a:buNone/>
            </a:pPr>
            <a:endParaRPr lang="en-GB" sz="2000">
              <a:latin typeface="Arial"/>
              <a:cs typeface="Calibri"/>
            </a:endParaRPr>
          </a:p>
          <a:p>
            <a:pPr marL="0" indent="0">
              <a:lnSpc>
                <a:spcPct val="100000"/>
              </a:lnSpc>
              <a:spcBef>
                <a:spcPct val="20000"/>
              </a:spcBef>
              <a:buNone/>
            </a:pPr>
            <a:r>
              <a:rPr lang="en-GB" sz="2000">
                <a:latin typeface="Arial"/>
                <a:cs typeface="Calibri"/>
              </a:rPr>
              <a:t>	      @aubfutures</a:t>
            </a:r>
          </a:p>
          <a:p>
            <a:pPr>
              <a:lnSpc>
                <a:spcPct val="100000"/>
              </a:lnSpc>
              <a:spcBef>
                <a:spcPct val="20000"/>
              </a:spcBef>
              <a:buFont typeface="Arial"/>
              <a:buChar char="•"/>
            </a:pPr>
            <a:endParaRPr lang="en-GB" sz="2000">
              <a:latin typeface="Arial"/>
              <a:cs typeface="Calibri"/>
            </a:endParaRPr>
          </a:p>
        </p:txBody>
      </p:sp>
      <p:cxnSp>
        <p:nvCxnSpPr>
          <p:cNvPr id="29" name="Straight Connector 28">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4" name="Picture 5" descr="Icon&#10;&#10;Description automatically generated">
            <a:extLst>
              <a:ext uri="{FF2B5EF4-FFF2-40B4-BE49-F238E27FC236}">
                <a16:creationId xmlns:a16="http://schemas.microsoft.com/office/drawing/2014/main" id="{C596E5E1-906D-7F4F-CCED-94AAE533C23B}"/>
              </a:ext>
            </a:extLst>
          </p:cNvPr>
          <p:cNvPicPr>
            <a:picLocks noChangeAspect="1"/>
          </p:cNvPicPr>
          <p:nvPr/>
        </p:nvPicPr>
        <p:blipFill>
          <a:blip r:embed="rId2"/>
          <a:stretch>
            <a:fillRect/>
          </a:stretch>
        </p:blipFill>
        <p:spPr>
          <a:xfrm>
            <a:off x="6609277" y="5690235"/>
            <a:ext cx="1071996" cy="609670"/>
          </a:xfrm>
          <a:prstGeom prst="rect">
            <a:avLst/>
          </a:prstGeom>
        </p:spPr>
      </p:pic>
      <p:pic>
        <p:nvPicPr>
          <p:cNvPr id="6" name="Picture 5" descr="A picture containing text, person, ceiling, indoor&#10;&#10;Description automatically generated">
            <a:extLst>
              <a:ext uri="{FF2B5EF4-FFF2-40B4-BE49-F238E27FC236}">
                <a16:creationId xmlns:a16="http://schemas.microsoft.com/office/drawing/2014/main" id="{A2E31CB8-AE70-B48A-BCB7-6522B7D8F5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031" y="2075348"/>
            <a:ext cx="4807848" cy="2707304"/>
          </a:xfrm>
          <a:prstGeom prst="rect">
            <a:avLst/>
          </a:prstGeom>
        </p:spPr>
      </p:pic>
      <p:sp>
        <p:nvSpPr>
          <p:cNvPr id="7" name="TextBox 6">
            <a:extLst>
              <a:ext uri="{FF2B5EF4-FFF2-40B4-BE49-F238E27FC236}">
                <a16:creationId xmlns:a16="http://schemas.microsoft.com/office/drawing/2014/main" id="{1ADC0A1F-3772-C652-4B31-1D8ED3B19DF5}"/>
              </a:ext>
            </a:extLst>
          </p:cNvPr>
          <p:cNvSpPr txBox="1"/>
          <p:nvPr/>
        </p:nvSpPr>
        <p:spPr>
          <a:xfrm>
            <a:off x="129254" y="5640712"/>
            <a:ext cx="5697394" cy="397032"/>
          </a:xfrm>
          <a:prstGeom prst="rect">
            <a:avLst/>
          </a:prstGeom>
          <a:noFill/>
        </p:spPr>
        <p:txBody>
          <a:bodyPr wrap="none" rtlCol="0">
            <a:spAutoFit/>
          </a:bodyPr>
          <a:lstStyle/>
          <a:p>
            <a:r>
              <a:rPr lang="en-GB" sz="2200"/>
              <a:t>Employability Manager: </a:t>
            </a:r>
            <a:r>
              <a:rPr lang="en-GB" sz="2200" b="1"/>
              <a:t>Alison Zorraquin</a:t>
            </a:r>
          </a:p>
        </p:txBody>
      </p:sp>
      <p:sp>
        <p:nvSpPr>
          <p:cNvPr id="8" name="TextBox 7">
            <a:extLst>
              <a:ext uri="{FF2B5EF4-FFF2-40B4-BE49-F238E27FC236}">
                <a16:creationId xmlns:a16="http://schemas.microsoft.com/office/drawing/2014/main" id="{95DC81BC-5F8D-19D9-5057-B749739092EF}"/>
              </a:ext>
            </a:extLst>
          </p:cNvPr>
          <p:cNvSpPr txBox="1"/>
          <p:nvPr/>
        </p:nvSpPr>
        <p:spPr>
          <a:xfrm>
            <a:off x="305253" y="4891802"/>
            <a:ext cx="1969001" cy="369332"/>
          </a:xfrm>
          <a:prstGeom prst="rect">
            <a:avLst/>
          </a:prstGeom>
          <a:noFill/>
        </p:spPr>
        <p:txBody>
          <a:bodyPr wrap="none" rtlCol="0">
            <a:spAutoFit/>
          </a:bodyPr>
          <a:lstStyle/>
          <a:p>
            <a:r>
              <a:rPr lang="en-GB" b="0" i="0" u="sng">
                <a:effectLst/>
                <a:hlinkClick r:id="rId4"/>
              </a:rPr>
              <a:t>futures@aub.ac.uk</a:t>
            </a:r>
            <a:endParaRPr lang="en-GB"/>
          </a:p>
        </p:txBody>
      </p:sp>
    </p:spTree>
    <p:extLst>
      <p:ext uri="{BB962C8B-B14F-4D97-AF65-F5344CB8AC3E}">
        <p14:creationId xmlns:p14="http://schemas.microsoft.com/office/powerpoint/2010/main" val="204986799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452A6C-FAAD-719A-8752-15D4B0681535}"/>
              </a:ext>
            </a:extLst>
          </p:cNvPr>
          <p:cNvSpPr>
            <a:spLocks noGrp="1"/>
          </p:cNvSpPr>
          <p:nvPr>
            <p:ph type="title"/>
          </p:nvPr>
        </p:nvSpPr>
        <p:spPr>
          <a:xfrm>
            <a:off x="6467842" y="558095"/>
            <a:ext cx="5124893" cy="2149209"/>
          </a:xfrm>
        </p:spPr>
        <p:txBody>
          <a:bodyPr vert="horz" lIns="91440" tIns="45720" rIns="91440" bIns="45720" rtlCol="0" anchor="t">
            <a:normAutofit/>
          </a:bodyPr>
          <a:lstStyle/>
          <a:p>
            <a:r>
              <a:rPr lang="en-US" sz="4800">
                <a:latin typeface="Arial"/>
                <a:cs typeface="Calibri Light"/>
              </a:rPr>
              <a:t>Wellbeing</a:t>
            </a:r>
            <a:endParaRPr lang="en-US"/>
          </a:p>
        </p:txBody>
      </p:sp>
      <p:sp>
        <p:nvSpPr>
          <p:cNvPr id="27" name="Rectangle 26">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1BA243F-B4F2-EEAB-99DC-87BB18B6CE03}"/>
              </a:ext>
            </a:extLst>
          </p:cNvPr>
          <p:cNvSpPr>
            <a:spLocks noGrp="1"/>
          </p:cNvSpPr>
          <p:nvPr>
            <p:ph idx="1"/>
          </p:nvPr>
        </p:nvSpPr>
        <p:spPr>
          <a:xfrm>
            <a:off x="6392583" y="2177144"/>
            <a:ext cx="5196720" cy="4179206"/>
          </a:xfrm>
        </p:spPr>
        <p:txBody>
          <a:bodyPr vert="horz" lIns="91440" tIns="45720" rIns="91440" bIns="45720" rtlCol="0" anchor="t">
            <a:normAutofit fontScale="92500" lnSpcReduction="20000"/>
          </a:bodyPr>
          <a:lstStyle/>
          <a:p>
            <a:pPr marL="0" indent="0">
              <a:lnSpc>
                <a:spcPct val="100000"/>
              </a:lnSpc>
              <a:spcBef>
                <a:spcPct val="20000"/>
              </a:spcBef>
              <a:buNone/>
            </a:pPr>
            <a:r>
              <a:rPr lang="en-GB" sz="2200">
                <a:solidFill>
                  <a:schemeClr val="tx1">
                    <a:alpha val="80000"/>
                  </a:schemeClr>
                </a:solidFill>
                <a:latin typeface="Arial"/>
                <a:cs typeface="Arial"/>
                <a:hlinkClick r:id="rId2"/>
              </a:rPr>
              <a:t>Why Wellbeing?</a:t>
            </a:r>
            <a:endParaRPr lang="en-GB" sz="2200">
              <a:solidFill>
                <a:schemeClr val="tx1">
                  <a:alpha val="80000"/>
                </a:schemeClr>
              </a:solidFill>
              <a:latin typeface="Arial"/>
              <a:cs typeface="Arial"/>
            </a:endParaRPr>
          </a:p>
          <a:p>
            <a:pPr marL="0" indent="0">
              <a:lnSpc>
                <a:spcPct val="100000"/>
              </a:lnSpc>
              <a:spcBef>
                <a:spcPct val="20000"/>
              </a:spcBef>
              <a:buNone/>
            </a:pPr>
            <a:endParaRPr lang="en-GB" sz="2200">
              <a:solidFill>
                <a:schemeClr val="tx1">
                  <a:alpha val="80000"/>
                </a:schemeClr>
              </a:solidFill>
              <a:latin typeface="Arial"/>
              <a:cs typeface="Arial"/>
            </a:endParaRPr>
          </a:p>
          <a:p>
            <a:pPr algn="l" rtl="0" fontAlgn="base">
              <a:buFont typeface="Arial" panose="020B0604020202020204" pitchFamily="34" charset="0"/>
              <a:buChar char="•"/>
            </a:pPr>
            <a:r>
              <a:rPr lang="en-GB" sz="2200" b="0" i="0" u="none" strike="noStrike">
                <a:solidFill>
                  <a:srgbClr val="000000"/>
                </a:solidFill>
                <a:effectLst/>
                <a:latin typeface="Arial" panose="020B0604020202020204" pitchFamily="34" charset="0"/>
              </a:rPr>
              <a:t>Wellbeing daily Drop-Ins – in person and online</a:t>
            </a:r>
          </a:p>
          <a:p>
            <a:pPr algn="l" rtl="0" fontAlgn="base">
              <a:buFont typeface="Arial" panose="020B0604020202020204" pitchFamily="34" charset="0"/>
              <a:buChar char="•"/>
            </a:pPr>
            <a:endParaRPr lang="en-GB" sz="2200" b="0" i="0">
              <a:solidFill>
                <a:srgbClr val="FFFFFF"/>
              </a:solidFill>
              <a:effectLst/>
              <a:latin typeface="Arial" panose="020B0604020202020204" pitchFamily="34" charset="0"/>
            </a:endParaRPr>
          </a:p>
          <a:p>
            <a:pPr algn="l" rtl="0" fontAlgn="base">
              <a:buFont typeface="Arial" panose="020B0604020202020204" pitchFamily="34" charset="0"/>
              <a:buChar char="•"/>
            </a:pPr>
            <a:r>
              <a:rPr lang="en-GB" sz="2200" b="0" i="0" u="none" strike="noStrike">
                <a:solidFill>
                  <a:srgbClr val="000000"/>
                </a:solidFill>
                <a:effectLst/>
                <a:latin typeface="Arial" panose="020B0604020202020204" pitchFamily="34" charset="0"/>
              </a:rPr>
              <a:t>The Retreat – Tolpuddle Annex 2, BU Campus (next to Talbot House)</a:t>
            </a:r>
            <a:r>
              <a:rPr lang="en-GB" sz="2200" b="0" i="0">
                <a:solidFill>
                  <a:srgbClr val="FFFFFF"/>
                </a:solidFill>
                <a:effectLst/>
                <a:latin typeface="Arial" panose="020B0604020202020204" pitchFamily="34" charset="0"/>
              </a:rPr>
              <a:t>​</a:t>
            </a:r>
          </a:p>
          <a:p>
            <a:pPr algn="l" rtl="0" fontAlgn="base">
              <a:buFont typeface="Arial" panose="020B0604020202020204" pitchFamily="34" charset="0"/>
              <a:buChar char="•"/>
            </a:pPr>
            <a:r>
              <a:rPr lang="en-GB" sz="2200" b="0" i="0">
                <a:solidFill>
                  <a:srgbClr val="FFFFFF"/>
                </a:solidFill>
                <a:effectLst/>
                <a:latin typeface="Arial" panose="020B0604020202020204" pitchFamily="34" charset="0"/>
              </a:rPr>
              <a:t>​</a:t>
            </a:r>
          </a:p>
          <a:p>
            <a:pPr algn="l" rtl="0" fontAlgn="base">
              <a:buFont typeface="Arial" panose="020B0604020202020204" pitchFamily="34" charset="0"/>
              <a:buChar char="•"/>
            </a:pPr>
            <a:r>
              <a:rPr lang="en-GB" sz="2200" b="0" i="0" u="none" strike="noStrike">
                <a:solidFill>
                  <a:srgbClr val="000000"/>
                </a:solidFill>
                <a:effectLst/>
                <a:latin typeface="Arial" panose="020B0604020202020204" pitchFamily="34" charset="0"/>
              </a:rPr>
              <a:t>Mental health first aid training – staff and students</a:t>
            </a:r>
            <a:r>
              <a:rPr lang="en-GB" sz="2200" b="0" i="0">
                <a:solidFill>
                  <a:srgbClr val="FFFFFF"/>
                </a:solidFill>
                <a:effectLst/>
                <a:latin typeface="Arial" panose="020B0604020202020204" pitchFamily="34" charset="0"/>
              </a:rPr>
              <a:t>​</a:t>
            </a:r>
          </a:p>
          <a:p>
            <a:pPr algn="l" rtl="0" fontAlgn="base">
              <a:buFont typeface="Arial" panose="020B0604020202020204" pitchFamily="34" charset="0"/>
              <a:buChar char="•"/>
            </a:pPr>
            <a:r>
              <a:rPr lang="en-GB" sz="2200" b="0" i="0" u="none" strike="noStrike">
                <a:solidFill>
                  <a:srgbClr val="000000"/>
                </a:solidFill>
                <a:effectLst/>
                <a:latin typeface="Arial" panose="020B0604020202020204" pitchFamily="34" charset="0"/>
              </a:rPr>
              <a:t>Wellbeing Webinars</a:t>
            </a:r>
            <a:r>
              <a:rPr lang="en-US" sz="2200" b="0" i="0">
                <a:solidFill>
                  <a:srgbClr val="FFFFFF"/>
                </a:solidFill>
                <a:effectLst/>
                <a:latin typeface="Arial" panose="020B0604020202020204" pitchFamily="34" charset="0"/>
              </a:rPr>
              <a:t>​</a:t>
            </a:r>
          </a:p>
          <a:p>
            <a:pPr algn="l" rtl="0" fontAlgn="base">
              <a:buFont typeface="Arial" panose="020B0604020202020204" pitchFamily="34" charset="0"/>
              <a:buChar char="•"/>
            </a:pPr>
            <a:r>
              <a:rPr lang="en-GB" sz="2200" b="0" i="0">
                <a:solidFill>
                  <a:srgbClr val="FFFFFF"/>
                </a:solidFill>
                <a:effectLst/>
                <a:latin typeface="Arial" panose="020B0604020202020204" pitchFamily="34" charset="0"/>
              </a:rPr>
              <a:t>​</a:t>
            </a:r>
          </a:p>
          <a:p>
            <a:pPr algn="l" rtl="0" fontAlgn="base">
              <a:buFont typeface="Arial" panose="020B0604020202020204" pitchFamily="34" charset="0"/>
              <a:buChar char="•"/>
            </a:pPr>
            <a:r>
              <a:rPr lang="en-GB" sz="2200" b="0" i="0" u="none" strike="noStrike">
                <a:solidFill>
                  <a:srgbClr val="000000"/>
                </a:solidFill>
                <a:effectLst/>
                <a:latin typeface="Arial" panose="020B0604020202020204" pitchFamily="34" charset="0"/>
              </a:rPr>
              <a:t>Fitness to Study policy</a:t>
            </a:r>
            <a:r>
              <a:rPr lang="en-US" sz="2200" b="0" i="0">
                <a:solidFill>
                  <a:srgbClr val="FFFFFF"/>
                </a:solidFill>
                <a:effectLst/>
                <a:latin typeface="Arial" panose="020B0604020202020204" pitchFamily="34" charset="0"/>
              </a:rPr>
              <a:t>​</a:t>
            </a:r>
          </a:p>
          <a:p>
            <a:pPr marL="0" indent="0">
              <a:lnSpc>
                <a:spcPct val="100000"/>
              </a:lnSpc>
              <a:spcBef>
                <a:spcPct val="20000"/>
              </a:spcBef>
              <a:buNone/>
            </a:pPr>
            <a:endParaRPr lang="en-GB" sz="2000">
              <a:solidFill>
                <a:schemeClr val="tx1">
                  <a:alpha val="80000"/>
                </a:schemeClr>
              </a:solidFill>
              <a:latin typeface="Arial"/>
              <a:cs typeface="Arial"/>
            </a:endParaRPr>
          </a:p>
          <a:p>
            <a:pPr marL="0" indent="0">
              <a:lnSpc>
                <a:spcPct val="100000"/>
              </a:lnSpc>
              <a:spcBef>
                <a:spcPct val="20000"/>
              </a:spcBef>
              <a:buNone/>
            </a:pPr>
            <a:endParaRPr lang="en-GB" sz="2200">
              <a:solidFill>
                <a:schemeClr val="tx1">
                  <a:alpha val="80000"/>
                </a:schemeClr>
              </a:solidFill>
              <a:latin typeface="Arial"/>
              <a:cs typeface="Arial"/>
            </a:endParaRPr>
          </a:p>
        </p:txBody>
      </p:sp>
      <p:cxnSp>
        <p:nvCxnSpPr>
          <p:cNvPr id="29" name="Straight Connector 28">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2050" name="Picture 2">
            <a:extLst>
              <a:ext uri="{FF2B5EF4-FFF2-40B4-BE49-F238E27FC236}">
                <a16:creationId xmlns:a16="http://schemas.microsoft.com/office/drawing/2014/main" id="{684D1AEB-AAB0-8CEA-7FFE-DAFFA88125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915" y="1924972"/>
            <a:ext cx="5086079" cy="3388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A904A1A-91A4-7941-AE21-71ABEF5BA3DA}"/>
              </a:ext>
            </a:extLst>
          </p:cNvPr>
          <p:cNvSpPr txBox="1"/>
          <p:nvPr/>
        </p:nvSpPr>
        <p:spPr>
          <a:xfrm>
            <a:off x="186950" y="5461084"/>
            <a:ext cx="3302507" cy="1034129"/>
          </a:xfrm>
          <a:prstGeom prst="rect">
            <a:avLst/>
          </a:prstGeom>
          <a:noFill/>
        </p:spPr>
        <p:txBody>
          <a:bodyPr wrap="none" rtlCol="0">
            <a:spAutoFit/>
          </a:bodyPr>
          <a:lstStyle/>
          <a:p>
            <a:r>
              <a:rPr lang="en-GB" sz="2400">
                <a:hlinkClick r:id="rId4"/>
              </a:rPr>
              <a:t>wellbeing@aub.ac.uk</a:t>
            </a:r>
            <a:endParaRPr lang="en-GB" sz="2400"/>
          </a:p>
          <a:p>
            <a:endParaRPr lang="en-GB"/>
          </a:p>
        </p:txBody>
      </p:sp>
    </p:spTree>
    <p:extLst>
      <p:ext uri="{BB962C8B-B14F-4D97-AF65-F5344CB8AC3E}">
        <p14:creationId xmlns:p14="http://schemas.microsoft.com/office/powerpoint/2010/main" val="391609738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452A6C-FAAD-719A-8752-15D4B0681535}"/>
              </a:ext>
            </a:extLst>
          </p:cNvPr>
          <p:cNvSpPr>
            <a:spLocks noGrp="1"/>
          </p:cNvSpPr>
          <p:nvPr>
            <p:ph type="title"/>
          </p:nvPr>
        </p:nvSpPr>
        <p:spPr>
          <a:xfrm>
            <a:off x="6467842" y="558095"/>
            <a:ext cx="5124893" cy="2149209"/>
          </a:xfrm>
        </p:spPr>
        <p:txBody>
          <a:bodyPr vert="horz" lIns="91440" tIns="45720" rIns="91440" bIns="45720" rtlCol="0" anchor="t">
            <a:normAutofit/>
          </a:bodyPr>
          <a:lstStyle/>
          <a:p>
            <a:r>
              <a:rPr lang="en-US" sz="4800">
                <a:latin typeface="Arial"/>
                <a:cs typeface="Calibri Light"/>
              </a:rPr>
              <a:t>Study Skills</a:t>
            </a:r>
            <a:br>
              <a:rPr lang="en-US" sz="4800">
                <a:latin typeface="Arial"/>
                <a:cs typeface="Calibri Light"/>
              </a:rPr>
            </a:br>
            <a:r>
              <a:rPr lang="en-US" sz="4800">
                <a:latin typeface="Arial"/>
                <a:cs typeface="Calibri Light"/>
              </a:rPr>
              <a:t>&amp; EAP</a:t>
            </a:r>
            <a:endParaRPr lang="en-US"/>
          </a:p>
        </p:txBody>
      </p:sp>
      <p:sp>
        <p:nvSpPr>
          <p:cNvPr id="27" name="Rectangle 26">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1BA243F-B4F2-EEAB-99DC-87BB18B6CE03}"/>
              </a:ext>
            </a:extLst>
          </p:cNvPr>
          <p:cNvSpPr>
            <a:spLocks noGrp="1"/>
          </p:cNvSpPr>
          <p:nvPr>
            <p:ph idx="1"/>
          </p:nvPr>
        </p:nvSpPr>
        <p:spPr>
          <a:xfrm>
            <a:off x="6392583" y="2645922"/>
            <a:ext cx="5196720" cy="3710427"/>
          </a:xfrm>
        </p:spPr>
        <p:txBody>
          <a:bodyPr vert="horz" lIns="91440" tIns="45720" rIns="91440" bIns="45720" rtlCol="0" anchor="t">
            <a:normAutofit/>
          </a:bodyPr>
          <a:lstStyle/>
          <a:p>
            <a:pPr marL="0" indent="0">
              <a:lnSpc>
                <a:spcPct val="100000"/>
              </a:lnSpc>
              <a:spcBef>
                <a:spcPct val="20000"/>
              </a:spcBef>
              <a:buNone/>
            </a:pPr>
            <a:r>
              <a:rPr lang="en-GB" sz="2000">
                <a:latin typeface="Arial"/>
                <a:cs typeface="Arial"/>
                <a:hlinkClick r:id="rId2"/>
              </a:rPr>
              <a:t>All you need to know!</a:t>
            </a:r>
          </a:p>
          <a:p>
            <a:pPr marL="0" indent="0">
              <a:lnSpc>
                <a:spcPct val="100000"/>
              </a:lnSpc>
              <a:spcBef>
                <a:spcPct val="20000"/>
              </a:spcBef>
              <a:buNone/>
            </a:pPr>
            <a:endParaRPr lang="en-GB" sz="2000">
              <a:latin typeface="Arial"/>
              <a:cs typeface="Arial"/>
            </a:endParaRPr>
          </a:p>
          <a:p>
            <a:pPr>
              <a:spcBef>
                <a:spcPts val="750"/>
              </a:spcBef>
              <a:buFont typeface="Arial,Sans-Serif"/>
              <a:buChar char="•"/>
            </a:pPr>
            <a:r>
              <a:rPr lang="en-US" sz="2000">
                <a:latin typeface="Arial"/>
                <a:cs typeface="Arial"/>
              </a:rPr>
              <a:t>1-1 tutorials – open to </a:t>
            </a:r>
            <a:r>
              <a:rPr lang="en-US" sz="2000" u="sng">
                <a:latin typeface="Arial"/>
                <a:cs typeface="Arial"/>
              </a:rPr>
              <a:t>all</a:t>
            </a:r>
            <a:r>
              <a:rPr lang="en-US" sz="2000">
                <a:latin typeface="Arial"/>
                <a:cs typeface="Arial"/>
              </a:rPr>
              <a:t> students </a:t>
            </a:r>
            <a:endParaRPr lang="en-US" sz="2000">
              <a:ea typeface="+mn-lt"/>
              <a:cs typeface="+mn-lt"/>
            </a:endParaRPr>
          </a:p>
          <a:p>
            <a:pPr>
              <a:spcBef>
                <a:spcPts val="750"/>
              </a:spcBef>
              <a:buFont typeface="Arial,Sans-Serif"/>
              <a:buChar char="•"/>
            </a:pPr>
            <a:r>
              <a:rPr lang="en-US" sz="2000">
                <a:latin typeface="Arial"/>
                <a:cs typeface="Arial"/>
              </a:rPr>
              <a:t>In person and online appointments</a:t>
            </a:r>
          </a:p>
          <a:p>
            <a:pPr>
              <a:spcBef>
                <a:spcPts val="750"/>
              </a:spcBef>
              <a:buFont typeface="Arial,Sans-Serif"/>
              <a:buChar char="•"/>
            </a:pPr>
            <a:r>
              <a:rPr lang="en-US" sz="2000">
                <a:latin typeface="Arial"/>
                <a:cs typeface="Arial"/>
              </a:rPr>
              <a:t>Study skills open workshops</a:t>
            </a:r>
            <a:endParaRPr lang="en-US" sz="2000">
              <a:ea typeface="+mn-lt"/>
              <a:cs typeface="+mn-lt"/>
            </a:endParaRPr>
          </a:p>
          <a:p>
            <a:pPr>
              <a:spcBef>
                <a:spcPts val="750"/>
              </a:spcBef>
              <a:buFont typeface="Arial,Sans-Serif"/>
              <a:buChar char="•"/>
            </a:pPr>
            <a:r>
              <a:rPr lang="en-US" sz="2000">
                <a:latin typeface="Arial"/>
                <a:cs typeface="Arial"/>
              </a:rPr>
              <a:t>IFD English for international students</a:t>
            </a:r>
            <a:endParaRPr lang="en-US" sz="2000">
              <a:ea typeface="+mn-lt"/>
              <a:cs typeface="+mn-lt"/>
            </a:endParaRPr>
          </a:p>
          <a:p>
            <a:pPr>
              <a:spcBef>
                <a:spcPts val="750"/>
              </a:spcBef>
              <a:buFont typeface="Arial,Sans-Serif"/>
              <a:buChar char="•"/>
            </a:pPr>
            <a:r>
              <a:rPr lang="en-US" sz="2000">
                <a:latin typeface="Arial"/>
                <a:cs typeface="Arial"/>
              </a:rPr>
              <a:t>Sessions on your course to help students develop academic skills</a:t>
            </a:r>
            <a:endParaRPr lang="en-US" sz="2000">
              <a:ea typeface="+mn-lt"/>
              <a:cs typeface="+mn-lt"/>
            </a:endParaRPr>
          </a:p>
          <a:p>
            <a:pPr>
              <a:spcBef>
                <a:spcPts val="750"/>
              </a:spcBef>
              <a:buFont typeface="Arial,Sans-Serif"/>
              <a:buChar char="•"/>
            </a:pPr>
            <a:r>
              <a:rPr lang="en-US" sz="2000">
                <a:latin typeface="Arial"/>
                <a:cs typeface="Arial"/>
              </a:rPr>
              <a:t>Resources on Viewpoint / Canvas</a:t>
            </a:r>
          </a:p>
          <a:p>
            <a:pPr>
              <a:spcBef>
                <a:spcPts val="750"/>
              </a:spcBef>
              <a:buFont typeface="Arial,Sans-Serif"/>
              <a:buChar char="•"/>
            </a:pPr>
            <a:endParaRPr lang="en-US" sz="2000">
              <a:latin typeface="Arial"/>
              <a:cs typeface="Arial"/>
            </a:endParaRPr>
          </a:p>
        </p:txBody>
      </p:sp>
      <p:cxnSp>
        <p:nvCxnSpPr>
          <p:cNvPr id="29" name="Straight Connector 28">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4" name="Picture 4" descr="A picture containing text, shelf&#10;&#10;Description automatically generated">
            <a:extLst>
              <a:ext uri="{FF2B5EF4-FFF2-40B4-BE49-F238E27FC236}">
                <a16:creationId xmlns:a16="http://schemas.microsoft.com/office/drawing/2014/main" id="{CBD2FBD6-F360-A13A-95E8-1D673DD1B3F7}"/>
              </a:ext>
            </a:extLst>
          </p:cNvPr>
          <p:cNvPicPr>
            <a:picLocks noChangeAspect="1"/>
          </p:cNvPicPr>
          <p:nvPr/>
        </p:nvPicPr>
        <p:blipFill>
          <a:blip r:embed="rId3"/>
          <a:stretch>
            <a:fillRect/>
          </a:stretch>
        </p:blipFill>
        <p:spPr>
          <a:xfrm>
            <a:off x="312326" y="2308081"/>
            <a:ext cx="5151496" cy="2618136"/>
          </a:xfrm>
          <a:prstGeom prst="rect">
            <a:avLst/>
          </a:prstGeom>
        </p:spPr>
      </p:pic>
      <p:sp>
        <p:nvSpPr>
          <p:cNvPr id="5" name="TextBox 4">
            <a:extLst>
              <a:ext uri="{FF2B5EF4-FFF2-40B4-BE49-F238E27FC236}">
                <a16:creationId xmlns:a16="http://schemas.microsoft.com/office/drawing/2014/main" id="{50A34B71-1EB0-A7F2-82E8-272CB33F9528}"/>
              </a:ext>
            </a:extLst>
          </p:cNvPr>
          <p:cNvSpPr txBox="1"/>
          <p:nvPr/>
        </p:nvSpPr>
        <p:spPr>
          <a:xfrm>
            <a:off x="429899" y="5710017"/>
            <a:ext cx="3972562" cy="424732"/>
          </a:xfrm>
          <a:prstGeom prst="rect">
            <a:avLst/>
          </a:prstGeom>
          <a:noFill/>
        </p:spPr>
        <p:txBody>
          <a:bodyPr wrap="square" lIns="91440" tIns="45720" rIns="91440" bIns="45720" rtlCol="0" anchor="t">
            <a:spAutoFit/>
          </a:bodyPr>
          <a:lstStyle/>
          <a:p>
            <a:r>
              <a:rPr lang="en-GB" sz="1200"/>
              <a:t>Director of Student Experience &amp; Employability: </a:t>
            </a:r>
          </a:p>
          <a:p>
            <a:r>
              <a:rPr lang="en-GB" sz="1200" b="1"/>
              <a:t>Heidi Cooper-Hind</a:t>
            </a:r>
          </a:p>
        </p:txBody>
      </p:sp>
      <p:sp>
        <p:nvSpPr>
          <p:cNvPr id="6" name="TextBox 5">
            <a:extLst>
              <a:ext uri="{FF2B5EF4-FFF2-40B4-BE49-F238E27FC236}">
                <a16:creationId xmlns:a16="http://schemas.microsoft.com/office/drawing/2014/main" id="{8C623C0A-F196-623E-59A9-9E85059C81D7}"/>
              </a:ext>
            </a:extLst>
          </p:cNvPr>
          <p:cNvSpPr txBox="1"/>
          <p:nvPr/>
        </p:nvSpPr>
        <p:spPr>
          <a:xfrm>
            <a:off x="429899" y="5100620"/>
            <a:ext cx="3972562" cy="1034129"/>
          </a:xfrm>
          <a:prstGeom prst="rect">
            <a:avLst/>
          </a:prstGeom>
          <a:noFill/>
        </p:spPr>
        <p:txBody>
          <a:bodyPr wrap="none" rtlCol="0">
            <a:spAutoFit/>
          </a:bodyPr>
          <a:lstStyle/>
          <a:p>
            <a:r>
              <a:rPr lang="en-GB" sz="2400">
                <a:hlinkClick r:id="rId4"/>
              </a:rPr>
              <a:t>studentadvice@aub.ac.uk</a:t>
            </a:r>
            <a:endParaRPr lang="en-GB" sz="2400"/>
          </a:p>
          <a:p>
            <a:endParaRPr lang="en-GB"/>
          </a:p>
        </p:txBody>
      </p:sp>
    </p:spTree>
    <p:extLst>
      <p:ext uri="{BB962C8B-B14F-4D97-AF65-F5344CB8AC3E}">
        <p14:creationId xmlns:p14="http://schemas.microsoft.com/office/powerpoint/2010/main" val="159965182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452A6C-FAAD-719A-8752-15D4B0681535}"/>
              </a:ext>
            </a:extLst>
          </p:cNvPr>
          <p:cNvSpPr>
            <a:spLocks noGrp="1"/>
          </p:cNvSpPr>
          <p:nvPr>
            <p:ph type="title"/>
          </p:nvPr>
        </p:nvSpPr>
        <p:spPr>
          <a:xfrm>
            <a:off x="6467842" y="558095"/>
            <a:ext cx="5124893" cy="2149209"/>
          </a:xfrm>
        </p:spPr>
        <p:txBody>
          <a:bodyPr vert="horz" lIns="91440" tIns="45720" rIns="91440" bIns="45720" rtlCol="0" anchor="t">
            <a:normAutofit/>
          </a:bodyPr>
          <a:lstStyle/>
          <a:p>
            <a:r>
              <a:rPr lang="en-US" sz="4800">
                <a:latin typeface="Arial"/>
                <a:cs typeface="Calibri Light"/>
              </a:rPr>
              <a:t>Student Conduct</a:t>
            </a:r>
            <a:br>
              <a:rPr lang="en-US" sz="4800">
                <a:latin typeface="Arial"/>
                <a:cs typeface="Calibri Light"/>
              </a:rPr>
            </a:br>
            <a:r>
              <a:rPr lang="en-US" sz="4800">
                <a:latin typeface="Arial"/>
                <a:cs typeface="Calibri Light"/>
              </a:rPr>
              <a:t>&amp;</a:t>
            </a:r>
            <a:br>
              <a:rPr lang="en-US" sz="4800">
                <a:latin typeface="Arial"/>
                <a:cs typeface="Calibri Light"/>
              </a:rPr>
            </a:br>
            <a:r>
              <a:rPr lang="en-US" sz="4800">
                <a:latin typeface="Arial"/>
                <a:cs typeface="Calibri Light"/>
              </a:rPr>
              <a:t>Complaints</a:t>
            </a:r>
            <a:endParaRPr lang="en-US"/>
          </a:p>
        </p:txBody>
      </p:sp>
      <p:sp>
        <p:nvSpPr>
          <p:cNvPr id="27" name="Rectangle 26">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1BA243F-B4F2-EEAB-99DC-87BB18B6CE03}"/>
              </a:ext>
            </a:extLst>
          </p:cNvPr>
          <p:cNvSpPr>
            <a:spLocks noGrp="1"/>
          </p:cNvSpPr>
          <p:nvPr>
            <p:ph idx="1"/>
          </p:nvPr>
        </p:nvSpPr>
        <p:spPr>
          <a:xfrm>
            <a:off x="6392583" y="2645922"/>
            <a:ext cx="5196720" cy="3710427"/>
          </a:xfrm>
        </p:spPr>
        <p:txBody>
          <a:bodyPr vert="horz" lIns="91440" tIns="45720" rIns="91440" bIns="45720" rtlCol="0" anchor="t">
            <a:normAutofit/>
          </a:bodyPr>
          <a:lstStyle/>
          <a:p>
            <a:pPr marL="0" indent="0">
              <a:lnSpc>
                <a:spcPct val="100000"/>
              </a:lnSpc>
              <a:spcBef>
                <a:spcPct val="20000"/>
              </a:spcBef>
              <a:buNone/>
            </a:pPr>
            <a:endParaRPr lang="en-GB" sz="2000">
              <a:latin typeface="Arial"/>
              <a:cs typeface="Arial"/>
            </a:endParaRPr>
          </a:p>
          <a:p>
            <a:pPr algn="l" rtl="0" fontAlgn="base">
              <a:buFont typeface="Arial" panose="020B0604020202020204" pitchFamily="34" charset="0"/>
              <a:buChar char="•"/>
            </a:pPr>
            <a:r>
              <a:rPr lang="en-GB" sz="2000" b="0" i="0" u="none" strike="noStrike">
                <a:solidFill>
                  <a:srgbClr val="000000"/>
                </a:solidFill>
                <a:effectLst/>
                <a:latin typeface="Arial" panose="020B0604020202020204" pitchFamily="34" charset="0"/>
              </a:rPr>
              <a:t>Student Code of Conduct </a:t>
            </a:r>
            <a:r>
              <a:rPr lang="en-US" sz="2000" b="0" i="0">
                <a:solidFill>
                  <a:srgbClr val="FFFFFF"/>
                </a:solidFill>
                <a:effectLst/>
                <a:latin typeface="Arial" panose="020B0604020202020204" pitchFamily="34" charset="0"/>
              </a:rPr>
              <a:t>​</a:t>
            </a:r>
          </a:p>
          <a:p>
            <a:pPr algn="l" rtl="0" fontAlgn="base">
              <a:buFont typeface="Arial" panose="020B0604020202020204" pitchFamily="34" charset="0"/>
              <a:buChar char="•"/>
            </a:pPr>
            <a:r>
              <a:rPr lang="en-GB" sz="2000" b="0" i="0" u="none" strike="noStrike">
                <a:solidFill>
                  <a:srgbClr val="000000"/>
                </a:solidFill>
                <a:effectLst/>
                <a:latin typeface="Arial" panose="020B0604020202020204" pitchFamily="34" charset="0"/>
              </a:rPr>
              <a:t>Disciplinary Policy &amp; Student Complaints Procedure</a:t>
            </a:r>
            <a:r>
              <a:rPr lang="en-US" sz="2000" b="0" i="0">
                <a:solidFill>
                  <a:srgbClr val="FFFFFF"/>
                </a:solidFill>
                <a:effectLst/>
                <a:latin typeface="Arial" panose="020B0604020202020204" pitchFamily="34" charset="0"/>
              </a:rPr>
              <a:t>​</a:t>
            </a:r>
          </a:p>
          <a:p>
            <a:pPr algn="l" rtl="0" fontAlgn="base">
              <a:buFont typeface="Arial" panose="020B0604020202020204" pitchFamily="34" charset="0"/>
              <a:buChar char="•"/>
            </a:pPr>
            <a:endParaRPr lang="en-GB" sz="2000" b="0" i="0">
              <a:solidFill>
                <a:srgbClr val="FFFFFF"/>
              </a:solidFill>
              <a:effectLst/>
              <a:latin typeface="Arial" panose="020B0604020202020204" pitchFamily="34" charset="0"/>
            </a:endParaRPr>
          </a:p>
          <a:p>
            <a:pPr algn="l" rtl="0" fontAlgn="base">
              <a:buFont typeface="Arial" panose="020B0604020202020204" pitchFamily="34" charset="0"/>
              <a:buChar char="•"/>
            </a:pPr>
            <a:r>
              <a:rPr lang="en-GB" sz="2000" b="0" i="0" u="none" strike="noStrike">
                <a:solidFill>
                  <a:srgbClr val="000000"/>
                </a:solidFill>
                <a:effectLst/>
                <a:latin typeface="Arial" panose="020B0604020202020204" pitchFamily="34" charset="0"/>
              </a:rPr>
              <a:t>Data protection and speaking to parents</a:t>
            </a:r>
            <a:r>
              <a:rPr lang="en-US" sz="2000" b="0" i="0">
                <a:solidFill>
                  <a:srgbClr val="FFFFFF"/>
                </a:solidFill>
                <a:effectLst/>
                <a:latin typeface="Arial" panose="020B0604020202020204" pitchFamily="34" charset="0"/>
              </a:rPr>
              <a:t>​</a:t>
            </a:r>
          </a:p>
          <a:p>
            <a:pPr algn="l" rtl="0" fontAlgn="base">
              <a:buFont typeface="Arial" panose="020B0604020202020204" pitchFamily="34" charset="0"/>
              <a:buChar char="•"/>
            </a:pPr>
            <a:r>
              <a:rPr lang="en-GB" sz="2000" b="0" i="0" u="none" strike="noStrike">
                <a:solidFill>
                  <a:srgbClr val="000000"/>
                </a:solidFill>
                <a:effectLst/>
                <a:latin typeface="Arial" panose="020B0604020202020204" pitchFamily="34" charset="0"/>
              </a:rPr>
              <a:t>Safeguarding and Prevent – contact </a:t>
            </a:r>
            <a:r>
              <a:rPr lang="en-GB" sz="2000" b="0" i="0" u="sng" strike="noStrike">
                <a:solidFill>
                  <a:srgbClr val="0000FF"/>
                </a:solidFill>
                <a:effectLst/>
                <a:latin typeface="Arial" panose="020B0604020202020204" pitchFamily="34" charset="0"/>
                <a:hlinkClick r:id="rId2"/>
              </a:rPr>
              <a:t>safeguarding@aub.ac.uk</a:t>
            </a:r>
            <a:r>
              <a:rPr lang="en-GB" sz="2000" b="0" i="0" u="none" strike="noStrike">
                <a:solidFill>
                  <a:srgbClr val="000000"/>
                </a:solidFill>
                <a:effectLst/>
                <a:latin typeface="Arial" panose="020B0604020202020204" pitchFamily="34" charset="0"/>
              </a:rPr>
              <a:t> </a:t>
            </a:r>
            <a:endParaRPr lang="en-US" sz="2000" b="0" i="0">
              <a:solidFill>
                <a:srgbClr val="FFFFFF"/>
              </a:solidFill>
              <a:effectLst/>
              <a:latin typeface="Arial" panose="020B0604020202020204" pitchFamily="34" charset="0"/>
            </a:endParaRPr>
          </a:p>
          <a:p>
            <a:pPr marL="0" indent="0">
              <a:spcBef>
                <a:spcPts val="750"/>
              </a:spcBef>
              <a:buNone/>
            </a:pPr>
            <a:endParaRPr lang="en-US" sz="2000">
              <a:latin typeface="Arial"/>
              <a:cs typeface="Arial"/>
            </a:endParaRPr>
          </a:p>
          <a:p>
            <a:pPr marL="0" indent="0" algn="ctr">
              <a:spcBef>
                <a:spcPts val="750"/>
              </a:spcBef>
              <a:buNone/>
            </a:pPr>
            <a:r>
              <a:rPr lang="en-US" sz="2000">
                <a:latin typeface="Arial"/>
                <a:cs typeface="Arial"/>
                <a:hlinkClick r:id="rId3"/>
              </a:rPr>
              <a:t>PREVENT</a:t>
            </a:r>
            <a:endParaRPr lang="en-US" sz="2000">
              <a:latin typeface="Arial"/>
              <a:cs typeface="Arial"/>
            </a:endParaRPr>
          </a:p>
        </p:txBody>
      </p:sp>
      <p:cxnSp>
        <p:nvCxnSpPr>
          <p:cNvPr id="29" name="Straight Connector 28">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6F6979A4-31B1-C001-8EA6-5DA7C36B82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247" y="2151403"/>
            <a:ext cx="5475416" cy="255519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6592F20-56C9-4259-C534-B03A0CECAF2D}"/>
              </a:ext>
            </a:extLst>
          </p:cNvPr>
          <p:cNvSpPr txBox="1"/>
          <p:nvPr/>
        </p:nvSpPr>
        <p:spPr>
          <a:xfrm>
            <a:off x="1213552" y="901273"/>
            <a:ext cx="3352800" cy="461665"/>
          </a:xfrm>
          <a:prstGeom prst="rect">
            <a:avLst/>
          </a:prstGeom>
          <a:noFill/>
        </p:spPr>
        <p:txBody>
          <a:bodyPr wrap="square" rtlCol="0">
            <a:spAutoFit/>
          </a:bodyPr>
          <a:lstStyle/>
          <a:p>
            <a:pPr algn="ctr"/>
            <a:r>
              <a:rPr lang="en-GB" sz="2400" b="1">
                <a:latin typeface="Arial" panose="020B0604020202020204" pitchFamily="34" charset="0"/>
                <a:cs typeface="Arial" panose="020B0604020202020204" pitchFamily="34" charset="0"/>
                <a:hlinkClick r:id="rId5"/>
              </a:rPr>
              <a:t>Report &amp; Support</a:t>
            </a:r>
            <a:endParaRPr lang="en-GB" sz="2400" b="1">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7FC00773-01D9-19DF-7D4C-6AAECF216C06}"/>
              </a:ext>
            </a:extLst>
          </p:cNvPr>
          <p:cNvSpPr txBox="1"/>
          <p:nvPr/>
        </p:nvSpPr>
        <p:spPr>
          <a:xfrm>
            <a:off x="669026" y="5821862"/>
            <a:ext cx="3374642" cy="258532"/>
          </a:xfrm>
          <a:prstGeom prst="rect">
            <a:avLst/>
          </a:prstGeom>
          <a:noFill/>
        </p:spPr>
        <p:txBody>
          <a:bodyPr wrap="none" lIns="91440" tIns="45720" rIns="91440" bIns="45720" rtlCol="0" anchor="t">
            <a:spAutoFit/>
          </a:bodyPr>
          <a:lstStyle/>
          <a:p>
            <a:r>
              <a:rPr lang="en-GB" sz="1200"/>
              <a:t>Senior Investigating Officer – Aimee Garner</a:t>
            </a:r>
            <a:endParaRPr lang="en-US" sz="1200"/>
          </a:p>
        </p:txBody>
      </p:sp>
      <p:sp>
        <p:nvSpPr>
          <p:cNvPr id="6" name="TextBox 5">
            <a:extLst>
              <a:ext uri="{FF2B5EF4-FFF2-40B4-BE49-F238E27FC236}">
                <a16:creationId xmlns:a16="http://schemas.microsoft.com/office/drawing/2014/main" id="{F123D729-423A-D4B8-2EA2-E2A6884D251E}"/>
              </a:ext>
            </a:extLst>
          </p:cNvPr>
          <p:cNvSpPr txBox="1"/>
          <p:nvPr/>
        </p:nvSpPr>
        <p:spPr>
          <a:xfrm>
            <a:off x="678644" y="4977997"/>
            <a:ext cx="3355406" cy="1034129"/>
          </a:xfrm>
          <a:prstGeom prst="rect">
            <a:avLst/>
          </a:prstGeom>
          <a:noFill/>
        </p:spPr>
        <p:txBody>
          <a:bodyPr wrap="none" rtlCol="0">
            <a:spAutoFit/>
          </a:bodyPr>
          <a:lstStyle/>
          <a:p>
            <a:r>
              <a:rPr lang="en-GB" sz="2400">
                <a:hlinkClick r:id="rId6"/>
              </a:rPr>
              <a:t>complaint@aub.ac.uk</a:t>
            </a:r>
            <a:endParaRPr lang="en-GB" sz="2400"/>
          </a:p>
          <a:p>
            <a:endParaRPr lang="en-GB"/>
          </a:p>
        </p:txBody>
      </p:sp>
    </p:spTree>
    <p:extLst>
      <p:ext uri="{BB962C8B-B14F-4D97-AF65-F5344CB8AC3E}">
        <p14:creationId xmlns:p14="http://schemas.microsoft.com/office/powerpoint/2010/main" val="204799058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092BA4-A21D-3D90-A19A-3CF99239C246}"/>
              </a:ext>
            </a:extLst>
          </p:cNvPr>
          <p:cNvSpPr>
            <a:spLocks noGrp="1"/>
          </p:cNvSpPr>
          <p:nvPr>
            <p:ph type="title"/>
          </p:nvPr>
        </p:nvSpPr>
        <p:spPr>
          <a:xfrm>
            <a:off x="8643193" y="489507"/>
            <a:ext cx="3091607" cy="1655483"/>
          </a:xfrm>
        </p:spPr>
        <p:txBody>
          <a:bodyPr anchor="b">
            <a:normAutofit/>
          </a:bodyPr>
          <a:lstStyle/>
          <a:p>
            <a:r>
              <a:rPr lang="en-US" sz="4000">
                <a:cs typeface="Calibri Light"/>
              </a:rPr>
              <a:t>AUB Student Services</a:t>
            </a:r>
          </a:p>
        </p:txBody>
      </p:sp>
      <p:sp>
        <p:nvSpPr>
          <p:cNvPr id="8" name="Content Placeholder 7">
            <a:extLst>
              <a:ext uri="{FF2B5EF4-FFF2-40B4-BE49-F238E27FC236}">
                <a16:creationId xmlns:a16="http://schemas.microsoft.com/office/drawing/2014/main" id="{A6003F24-2016-1811-445A-08D6A06C6D29}"/>
              </a:ext>
            </a:extLst>
          </p:cNvPr>
          <p:cNvSpPr>
            <a:spLocks noGrp="1"/>
          </p:cNvSpPr>
          <p:nvPr>
            <p:ph idx="1"/>
          </p:nvPr>
        </p:nvSpPr>
        <p:spPr>
          <a:xfrm>
            <a:off x="8643193" y="2418408"/>
            <a:ext cx="3245881" cy="3540265"/>
          </a:xfrm>
        </p:spPr>
        <p:txBody>
          <a:bodyPr vert="horz" lIns="91440" tIns="45720" rIns="91440" bIns="45720" rtlCol="0" anchor="t">
            <a:normAutofit/>
          </a:bodyPr>
          <a:lstStyle/>
          <a:p>
            <a:pPr marL="0" indent="0">
              <a:buNone/>
            </a:pPr>
            <a:r>
              <a:rPr lang="en-US" sz="2000">
                <a:cs typeface="Calibri"/>
              </a:rPr>
              <a:t>Contact:</a:t>
            </a:r>
            <a:endParaRPr lang="en-US" sz="2000"/>
          </a:p>
          <a:p>
            <a:pPr marL="0" indent="0">
              <a:buNone/>
            </a:pPr>
            <a:r>
              <a:rPr lang="en-US" sz="2000">
                <a:cs typeface="Calibri"/>
                <a:hlinkClick r:id="rId2"/>
              </a:rPr>
              <a:t>studentadvice@aub.ac.uk</a:t>
            </a:r>
            <a:endParaRPr lang="en-US" sz="2000">
              <a:cs typeface="Calibri"/>
            </a:endParaRPr>
          </a:p>
          <a:p>
            <a:pPr marL="0" indent="0">
              <a:buNone/>
            </a:pPr>
            <a:r>
              <a:rPr lang="en-US" sz="2000">
                <a:cs typeface="Calibri"/>
              </a:rPr>
              <a:t>+44 1202 363780</a:t>
            </a:r>
          </a:p>
          <a:p>
            <a:pPr marL="0" indent="0">
              <a:buNone/>
            </a:pPr>
            <a:endParaRPr lang="en-US" sz="2000" b="1">
              <a:cs typeface="Calibri"/>
            </a:endParaRPr>
          </a:p>
          <a:p>
            <a:pPr marL="0" indent="0">
              <a:buNone/>
            </a:pPr>
            <a:r>
              <a:rPr lang="en-US" sz="2000">
                <a:cs typeface="Calibri"/>
              </a:rPr>
              <a:t>or pop in and say hello!</a:t>
            </a:r>
          </a:p>
        </p:txBody>
      </p:sp>
      <p:sp>
        <p:nvSpPr>
          <p:cNvPr id="13" name="Rectangle 12">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F50DC61C-EA72-A977-3263-AA1263FA79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115296" cy="6408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393048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F34589-3F56-EE48-9DF3-6EFCE2342176}"/>
              </a:ext>
            </a:extLst>
          </p:cNvPr>
          <p:cNvSpPr>
            <a:spLocks noGrp="1"/>
          </p:cNvSpPr>
          <p:nvPr>
            <p:ph type="body" sz="half" idx="13"/>
          </p:nvPr>
        </p:nvSpPr>
        <p:spPr>
          <a:xfrm>
            <a:off x="1703512" y="483299"/>
            <a:ext cx="8568952" cy="1647991"/>
          </a:xfrm>
        </p:spPr>
        <p:txBody>
          <a:bodyPr/>
          <a:lstStyle/>
          <a:p>
            <a:pPr algn="ctr" rtl="0"/>
            <a:r>
              <a:rPr lang="en-US">
                <a:solidFill>
                  <a:schemeClr val="bg1"/>
                </a:solidFill>
              </a:rPr>
              <a:t>New Starter Induction</a:t>
            </a:r>
          </a:p>
          <a:p>
            <a:pPr algn="ctr" rtl="0"/>
            <a:endParaRPr lang="en-US" sz="4700" u="none">
              <a:solidFill>
                <a:schemeClr val="bg1"/>
              </a:solidFill>
            </a:endParaRPr>
          </a:p>
          <a:p>
            <a:pPr algn="ctr" rtl="0"/>
            <a:endParaRPr lang="en-US" sz="4700" u="none"/>
          </a:p>
          <a:p>
            <a:pPr algn="ctr" rtl="0"/>
            <a:endParaRPr lang="en-US" sz="4700" u="none"/>
          </a:p>
          <a:p>
            <a:pPr algn="ctr" rtl="0"/>
            <a:r>
              <a:rPr lang="en-US" sz="4700" u="none">
                <a:solidFill>
                  <a:schemeClr val="bg1"/>
                </a:solidFill>
              </a:rPr>
              <a:t>Equality, Diversity &amp; Inclusion (EDI)</a:t>
            </a:r>
          </a:p>
        </p:txBody>
      </p:sp>
      <p:pic>
        <p:nvPicPr>
          <p:cNvPr id="3" name="Picture 2" descr="A yellow and black sign&#10;&#10;Description automatically generated with medium confidence">
            <a:extLst>
              <a:ext uri="{FF2B5EF4-FFF2-40B4-BE49-F238E27FC236}">
                <a16:creationId xmlns:a16="http://schemas.microsoft.com/office/drawing/2014/main" id="{34705242-B338-B73E-C868-113FF2646BDE}"/>
              </a:ext>
            </a:extLst>
          </p:cNvPr>
          <p:cNvPicPr>
            <a:picLocks noChangeAspect="1"/>
          </p:cNvPicPr>
          <p:nvPr/>
        </p:nvPicPr>
        <p:blipFill>
          <a:blip r:embed="rId3"/>
          <a:stretch>
            <a:fillRect/>
          </a:stretch>
        </p:blipFill>
        <p:spPr>
          <a:xfrm>
            <a:off x="8588817" y="5314664"/>
            <a:ext cx="3367293" cy="850304"/>
          </a:xfrm>
          <a:prstGeom prst="rect">
            <a:avLst/>
          </a:prstGeom>
        </p:spPr>
      </p:pic>
    </p:spTree>
    <p:extLst>
      <p:ext uri="{BB962C8B-B14F-4D97-AF65-F5344CB8AC3E}">
        <p14:creationId xmlns:p14="http://schemas.microsoft.com/office/powerpoint/2010/main" val="2064602161"/>
      </p:ext>
    </p:extLst>
  </p:cSld>
  <p:clrMapOvr>
    <a:masterClrMapping/>
  </p:clrMapOvr>
  <p:transition spd="med"/>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1231EC-CD8F-27F3-A508-4F4DC138A125}"/>
              </a:ext>
            </a:extLst>
          </p:cNvPr>
          <p:cNvSpPr>
            <a:spLocks noGrp="1"/>
          </p:cNvSpPr>
          <p:nvPr>
            <p:ph type="body" sz="half" idx="4294967295"/>
          </p:nvPr>
        </p:nvSpPr>
        <p:spPr>
          <a:xfrm>
            <a:off x="822302" y="408581"/>
            <a:ext cx="9377363" cy="1649413"/>
          </a:xfrm>
        </p:spPr>
        <p:txBody>
          <a:bodyPr>
            <a:normAutofit/>
          </a:bodyPr>
          <a:lstStyle/>
          <a:p>
            <a:pPr marL="0" indent="0">
              <a:buNone/>
            </a:pPr>
            <a:r>
              <a:rPr lang="en-GB" sz="6000">
                <a:latin typeface="Arial" panose="020B0604020202020204" pitchFamily="34" charset="0"/>
                <a:cs typeface="Arial" panose="020B0604020202020204" pitchFamily="34" charset="0"/>
              </a:rPr>
              <a:t>Meet the team</a:t>
            </a:r>
          </a:p>
        </p:txBody>
      </p:sp>
      <p:pic>
        <p:nvPicPr>
          <p:cNvPr id="3" name="Picture 2">
            <a:extLst>
              <a:ext uri="{FF2B5EF4-FFF2-40B4-BE49-F238E27FC236}">
                <a16:creationId xmlns:a16="http://schemas.microsoft.com/office/drawing/2014/main" id="{A9AA2D84-7A7B-642B-DBA3-660F2ECC85EE}"/>
              </a:ext>
            </a:extLst>
          </p:cNvPr>
          <p:cNvPicPr>
            <a:picLocks noChangeAspect="1"/>
          </p:cNvPicPr>
          <p:nvPr/>
        </p:nvPicPr>
        <p:blipFill>
          <a:blip r:embed="rId2"/>
          <a:stretch>
            <a:fillRect/>
          </a:stretch>
        </p:blipFill>
        <p:spPr>
          <a:xfrm>
            <a:off x="955071" y="2057994"/>
            <a:ext cx="2228084" cy="2632266"/>
          </a:xfrm>
          <a:prstGeom prst="rect">
            <a:avLst/>
          </a:prstGeom>
        </p:spPr>
      </p:pic>
      <p:pic>
        <p:nvPicPr>
          <p:cNvPr id="4" name="Picture 3" descr="A picture containing person, outdoor&#10;&#10;Description automatically generated">
            <a:extLst>
              <a:ext uri="{FF2B5EF4-FFF2-40B4-BE49-F238E27FC236}">
                <a16:creationId xmlns:a16="http://schemas.microsoft.com/office/drawing/2014/main" id="{8A00E8ED-CD04-642E-BA4A-B2F8B2E68156}"/>
              </a:ext>
            </a:extLst>
          </p:cNvPr>
          <p:cNvPicPr>
            <a:picLocks noChangeAspect="1"/>
          </p:cNvPicPr>
          <p:nvPr/>
        </p:nvPicPr>
        <p:blipFill>
          <a:blip r:embed="rId3"/>
          <a:stretch>
            <a:fillRect/>
          </a:stretch>
        </p:blipFill>
        <p:spPr>
          <a:xfrm>
            <a:off x="4722094" y="2027191"/>
            <a:ext cx="2418887" cy="2693872"/>
          </a:xfrm>
          <a:prstGeom prst="rect">
            <a:avLst/>
          </a:prstGeom>
        </p:spPr>
      </p:pic>
      <p:pic>
        <p:nvPicPr>
          <p:cNvPr id="5" name="Picture 4">
            <a:extLst>
              <a:ext uri="{FF2B5EF4-FFF2-40B4-BE49-F238E27FC236}">
                <a16:creationId xmlns:a16="http://schemas.microsoft.com/office/drawing/2014/main" id="{6CF4FBA5-BDDA-398C-16E9-6ED50FB37F1F}"/>
              </a:ext>
            </a:extLst>
          </p:cNvPr>
          <p:cNvPicPr>
            <a:picLocks noChangeAspect="1"/>
          </p:cNvPicPr>
          <p:nvPr/>
        </p:nvPicPr>
        <p:blipFill>
          <a:blip r:embed="rId4"/>
          <a:stretch>
            <a:fillRect/>
          </a:stretch>
        </p:blipFill>
        <p:spPr>
          <a:xfrm>
            <a:off x="8458686" y="1648295"/>
            <a:ext cx="2180214" cy="3041965"/>
          </a:xfrm>
          <a:prstGeom prst="rect">
            <a:avLst/>
          </a:prstGeom>
        </p:spPr>
      </p:pic>
      <p:sp>
        <p:nvSpPr>
          <p:cNvPr id="7" name="TextBox 6">
            <a:extLst>
              <a:ext uri="{FF2B5EF4-FFF2-40B4-BE49-F238E27FC236}">
                <a16:creationId xmlns:a16="http://schemas.microsoft.com/office/drawing/2014/main" id="{C044A2D0-65D0-B6BD-46F8-DD539613B70B}"/>
              </a:ext>
            </a:extLst>
          </p:cNvPr>
          <p:cNvSpPr txBox="1"/>
          <p:nvPr/>
        </p:nvSpPr>
        <p:spPr>
          <a:xfrm>
            <a:off x="955071" y="4785367"/>
            <a:ext cx="2364300"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GB" sz="2000">
                <a:solidFill>
                  <a:schemeClr val="tx1"/>
                </a:solidFill>
                <a:latin typeface="Arial" panose="020B0604020202020204" pitchFamily="34" charset="0"/>
                <a:cs typeface="Arial" panose="020B0604020202020204" pitchFamily="34" charset="0"/>
              </a:rPr>
              <a:t>Sarah Addis –</a:t>
            </a:r>
          </a:p>
          <a:p>
            <a:pPr algn="ctr"/>
            <a:r>
              <a:rPr lang="en-GB" sz="2000">
                <a:solidFill>
                  <a:schemeClr val="tx1"/>
                </a:solidFill>
                <a:effectLst/>
                <a:latin typeface="Arial" panose="020B0604020202020204" pitchFamily="34" charset="0"/>
                <a:ea typeface="Times New Roman" panose="02020603050405020304" pitchFamily="18" charset="0"/>
                <a:cs typeface="Arial" panose="020B0604020202020204" pitchFamily="34" charset="0"/>
              </a:rPr>
              <a:t>HR EDI </a:t>
            </a:r>
            <a:r>
              <a:rPr lang="en-GB" sz="2000">
                <a:solidFill>
                  <a:schemeClr val="tx1"/>
                </a:solidFill>
                <a:latin typeface="Arial" panose="020B0604020202020204" pitchFamily="34" charset="0"/>
                <a:ea typeface="Times New Roman" panose="02020603050405020304" pitchFamily="18" charset="0"/>
                <a:cs typeface="Arial" panose="020B0604020202020204" pitchFamily="34" charset="0"/>
              </a:rPr>
              <a:t>&amp; Wellbeing Partner</a:t>
            </a:r>
            <a:endParaRPr lang="en-GB" sz="2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8" name="TextBox 7">
            <a:extLst>
              <a:ext uri="{FF2B5EF4-FFF2-40B4-BE49-F238E27FC236}">
                <a16:creationId xmlns:a16="http://schemas.microsoft.com/office/drawing/2014/main" id="{399BD77D-FCFC-E756-F63D-A14B2527F881}"/>
              </a:ext>
            </a:extLst>
          </p:cNvPr>
          <p:cNvSpPr txBox="1"/>
          <p:nvPr/>
        </p:nvSpPr>
        <p:spPr>
          <a:xfrm>
            <a:off x="4665218" y="4994014"/>
            <a:ext cx="2532641"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GB" sz="2000">
                <a:solidFill>
                  <a:schemeClr val="tx1"/>
                </a:solidFill>
                <a:latin typeface="Arial" panose="020B0604020202020204" pitchFamily="34" charset="0"/>
                <a:cs typeface="Arial" panose="020B0604020202020204" pitchFamily="34" charset="0"/>
              </a:rPr>
              <a:t>Abby Weekes –</a:t>
            </a:r>
          </a:p>
          <a:p>
            <a:pPr algn="ctr"/>
            <a:r>
              <a:rPr lang="en-GB" sz="2000">
                <a:solidFill>
                  <a:schemeClr val="tx1"/>
                </a:solidFill>
                <a:effectLst/>
                <a:latin typeface="Arial" panose="020B0604020202020204" pitchFamily="34" charset="0"/>
                <a:ea typeface="Times New Roman" panose="02020603050405020304" pitchFamily="18" charset="0"/>
                <a:cs typeface="Arial" panose="020B0604020202020204" pitchFamily="34" charset="0"/>
              </a:rPr>
              <a:t>Senior Officer, EDI</a:t>
            </a:r>
          </a:p>
        </p:txBody>
      </p:sp>
      <p:sp>
        <p:nvSpPr>
          <p:cNvPr id="9" name="TextBox 8">
            <a:extLst>
              <a:ext uri="{FF2B5EF4-FFF2-40B4-BE49-F238E27FC236}">
                <a16:creationId xmlns:a16="http://schemas.microsoft.com/office/drawing/2014/main" id="{A24333A4-9233-1FE3-E935-431287C54515}"/>
              </a:ext>
            </a:extLst>
          </p:cNvPr>
          <p:cNvSpPr txBox="1"/>
          <p:nvPr/>
        </p:nvSpPr>
        <p:spPr>
          <a:xfrm>
            <a:off x="8440829" y="4844573"/>
            <a:ext cx="2364300"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GB" sz="2000">
                <a:solidFill>
                  <a:schemeClr val="tx1"/>
                </a:solidFill>
                <a:latin typeface="Arial" panose="020B0604020202020204" pitchFamily="34" charset="0"/>
                <a:cs typeface="Arial" panose="020B0604020202020204" pitchFamily="34" charset="0"/>
              </a:rPr>
              <a:t>Cathy John – </a:t>
            </a:r>
          </a:p>
          <a:p>
            <a:pPr algn="ctr"/>
            <a:r>
              <a:rPr lang="en-GB" sz="2000">
                <a:solidFill>
                  <a:schemeClr val="tx1"/>
                </a:solidFill>
                <a:effectLst/>
                <a:latin typeface="Arial" panose="020B0604020202020204" pitchFamily="34" charset="0"/>
                <a:ea typeface="Times New Roman" panose="02020603050405020304" pitchFamily="18" charset="0"/>
                <a:cs typeface="Arial" panose="020B0604020202020204" pitchFamily="34" charset="0"/>
              </a:rPr>
              <a:t>EDI Academic Advisor and Senior Lecturer</a:t>
            </a:r>
          </a:p>
        </p:txBody>
      </p:sp>
    </p:spTree>
    <p:extLst>
      <p:ext uri="{BB962C8B-B14F-4D97-AF65-F5344CB8AC3E}">
        <p14:creationId xmlns:p14="http://schemas.microsoft.com/office/powerpoint/2010/main" val="104313428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val 18">
            <a:extLst>
              <a:ext uri="{FF2B5EF4-FFF2-40B4-BE49-F238E27FC236}">
                <a16:creationId xmlns:a16="http://schemas.microsoft.com/office/drawing/2014/main" id="{31858BEF-D6A0-6EA4-171A-D83C80810D32}"/>
              </a:ext>
            </a:extLst>
          </p:cNvPr>
          <p:cNvSpPr/>
          <p:nvPr/>
        </p:nvSpPr>
        <p:spPr>
          <a:xfrm>
            <a:off x="3720774" y="2724320"/>
            <a:ext cx="3975973" cy="4005158"/>
          </a:xfrm>
          <a:prstGeom prst="ellipse">
            <a:avLst/>
          </a:prstGeom>
          <a:solidFill>
            <a:schemeClr val="accent6">
              <a:alpha val="20000"/>
            </a:schemeClr>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n-lt"/>
              <a:ea typeface="+mn-ea"/>
              <a:cs typeface="+mn-cs"/>
              <a:sym typeface="Calibri"/>
            </a:endParaRPr>
          </a:p>
        </p:txBody>
      </p:sp>
      <p:sp>
        <p:nvSpPr>
          <p:cNvPr id="8" name="Content Placeholder 7">
            <a:extLst>
              <a:ext uri="{FF2B5EF4-FFF2-40B4-BE49-F238E27FC236}">
                <a16:creationId xmlns:a16="http://schemas.microsoft.com/office/drawing/2014/main" id="{4189EC29-AF12-9F47-9225-31ED3D9AF4C7}"/>
              </a:ext>
            </a:extLst>
          </p:cNvPr>
          <p:cNvSpPr>
            <a:spLocks noGrp="1"/>
          </p:cNvSpPr>
          <p:nvPr>
            <p:ph sz="half" idx="1"/>
          </p:nvPr>
        </p:nvSpPr>
        <p:spPr>
          <a:xfrm>
            <a:off x="432000" y="964504"/>
            <a:ext cx="5081033" cy="5227496"/>
          </a:xfrm>
        </p:spPr>
        <p:txBody>
          <a:bodyPr/>
          <a:lstStyle/>
          <a:p>
            <a:pPr marL="285750" indent="-285750"/>
            <a:endParaRPr lang="en-US" sz="2000">
              <a:latin typeface="+mj-lt"/>
            </a:endParaRPr>
          </a:p>
          <a:p>
            <a:pPr marL="0" indent="0">
              <a:buNone/>
            </a:pPr>
            <a:endParaRPr lang="en-GB"/>
          </a:p>
        </p:txBody>
      </p:sp>
      <p:sp>
        <p:nvSpPr>
          <p:cNvPr id="9" name="Oval 8">
            <a:extLst>
              <a:ext uri="{FF2B5EF4-FFF2-40B4-BE49-F238E27FC236}">
                <a16:creationId xmlns:a16="http://schemas.microsoft.com/office/drawing/2014/main" id="{D84CD689-E216-4F4A-20A2-9E2DB5979FE9}"/>
              </a:ext>
            </a:extLst>
          </p:cNvPr>
          <p:cNvSpPr/>
          <p:nvPr/>
        </p:nvSpPr>
        <p:spPr>
          <a:xfrm>
            <a:off x="2334663" y="545461"/>
            <a:ext cx="4210222" cy="4105350"/>
          </a:xfrm>
          <a:prstGeom prst="ellipse">
            <a:avLst/>
          </a:prstGeom>
          <a:solidFill>
            <a:schemeClr val="accent5">
              <a:alpha val="20000"/>
            </a:schemeClr>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n-lt"/>
              <a:ea typeface="+mn-ea"/>
              <a:cs typeface="+mn-cs"/>
              <a:sym typeface="Calibri"/>
            </a:endParaRPr>
          </a:p>
        </p:txBody>
      </p:sp>
      <p:sp>
        <p:nvSpPr>
          <p:cNvPr id="14" name="TextBox 13">
            <a:extLst>
              <a:ext uri="{FF2B5EF4-FFF2-40B4-BE49-F238E27FC236}">
                <a16:creationId xmlns:a16="http://schemas.microsoft.com/office/drawing/2014/main" id="{C513FF85-F703-DC0C-35E4-AB2C283B389D}"/>
              </a:ext>
            </a:extLst>
          </p:cNvPr>
          <p:cNvSpPr txBox="1"/>
          <p:nvPr/>
        </p:nvSpPr>
        <p:spPr>
          <a:xfrm>
            <a:off x="3211165" y="1718216"/>
            <a:ext cx="1809623" cy="5060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ormAutofit fontScale="92500" lnSpcReduction="10000"/>
          </a:bodyPr>
          <a:lstStyle/>
          <a:p>
            <a:pPr marL="0" marR="0" indent="0" algn="l" defTabSz="914400" rtl="0" fontAlgn="auto" latinLnBrk="0" hangingPunct="0">
              <a:lnSpc>
                <a:spcPct val="90000"/>
              </a:lnSpc>
              <a:spcBef>
                <a:spcPts val="0"/>
              </a:spcBef>
              <a:spcAft>
                <a:spcPts val="0"/>
              </a:spcAft>
              <a:buClrTx/>
              <a:buSzTx/>
              <a:buFontTx/>
              <a:buNone/>
              <a:tabLst/>
            </a:pPr>
            <a:r>
              <a:rPr kumimoji="0" lang="en-GB" sz="3500" b="1" i="0" u="none" strike="noStrike" cap="none" spc="0" normalizeH="0" baseline="0">
                <a:ln>
                  <a:noFill/>
                </a:ln>
                <a:solidFill>
                  <a:schemeClr val="tx1"/>
                </a:solidFill>
                <a:effectLst/>
                <a:uFillTx/>
                <a:latin typeface="Arial"/>
                <a:ea typeface="Arial"/>
                <a:cs typeface="Arial"/>
                <a:sym typeface="Arial"/>
              </a:rPr>
              <a:t>Equality</a:t>
            </a:r>
          </a:p>
        </p:txBody>
      </p:sp>
      <p:sp>
        <p:nvSpPr>
          <p:cNvPr id="16" name="TextBox 15">
            <a:extLst>
              <a:ext uri="{FF2B5EF4-FFF2-40B4-BE49-F238E27FC236}">
                <a16:creationId xmlns:a16="http://schemas.microsoft.com/office/drawing/2014/main" id="{7DE8A543-A334-08F8-11AA-6FEE94391D42}"/>
              </a:ext>
            </a:extLst>
          </p:cNvPr>
          <p:cNvSpPr txBox="1"/>
          <p:nvPr/>
        </p:nvSpPr>
        <p:spPr>
          <a:xfrm>
            <a:off x="4877417" y="4675305"/>
            <a:ext cx="1809623" cy="5060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ormAutofit fontScale="85000" lnSpcReduction="10000"/>
          </a:bodyPr>
          <a:lstStyle/>
          <a:p>
            <a:pPr marL="0" marR="0" indent="0" algn="l" defTabSz="914400" rtl="0" fontAlgn="auto" latinLnBrk="0" hangingPunct="0">
              <a:lnSpc>
                <a:spcPct val="90000"/>
              </a:lnSpc>
              <a:spcBef>
                <a:spcPts val="0"/>
              </a:spcBef>
              <a:spcAft>
                <a:spcPts val="0"/>
              </a:spcAft>
              <a:buClrTx/>
              <a:buSzTx/>
              <a:buFontTx/>
              <a:buNone/>
              <a:tabLst/>
            </a:pPr>
            <a:r>
              <a:rPr kumimoji="0" lang="en-GB" sz="3500" b="1" i="0" u="none" strike="noStrike" cap="none" spc="0" normalizeH="0" baseline="0">
                <a:ln>
                  <a:noFill/>
                </a:ln>
                <a:solidFill>
                  <a:schemeClr val="tx1"/>
                </a:solidFill>
                <a:effectLst/>
                <a:uFillTx/>
                <a:latin typeface="Arial"/>
                <a:ea typeface="Arial"/>
                <a:cs typeface="Arial"/>
                <a:sym typeface="Arial"/>
              </a:rPr>
              <a:t>Inclusion</a:t>
            </a:r>
          </a:p>
        </p:txBody>
      </p:sp>
      <p:sp>
        <p:nvSpPr>
          <p:cNvPr id="18" name="Oval 17">
            <a:extLst>
              <a:ext uri="{FF2B5EF4-FFF2-40B4-BE49-F238E27FC236}">
                <a16:creationId xmlns:a16="http://schemas.microsoft.com/office/drawing/2014/main" id="{7FC18316-3637-9A3E-71B8-52D85D0C302E}"/>
              </a:ext>
            </a:extLst>
          </p:cNvPr>
          <p:cNvSpPr/>
          <p:nvPr/>
        </p:nvSpPr>
        <p:spPr>
          <a:xfrm>
            <a:off x="5181149" y="521292"/>
            <a:ext cx="4152904" cy="4205607"/>
          </a:xfrm>
          <a:prstGeom prst="ellipse">
            <a:avLst/>
          </a:prstGeom>
          <a:solidFill>
            <a:schemeClr val="accent4">
              <a:alpha val="20000"/>
            </a:schemeClr>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n-lt"/>
              <a:ea typeface="+mn-ea"/>
              <a:cs typeface="+mn-cs"/>
              <a:sym typeface="Calibri"/>
            </a:endParaRPr>
          </a:p>
        </p:txBody>
      </p:sp>
      <p:sp>
        <p:nvSpPr>
          <p:cNvPr id="15" name="TextBox 14">
            <a:extLst>
              <a:ext uri="{FF2B5EF4-FFF2-40B4-BE49-F238E27FC236}">
                <a16:creationId xmlns:a16="http://schemas.microsoft.com/office/drawing/2014/main" id="{43B6D0AB-2CBE-77AF-2DB5-94B757344078}"/>
              </a:ext>
            </a:extLst>
          </p:cNvPr>
          <p:cNvSpPr txBox="1"/>
          <p:nvPr/>
        </p:nvSpPr>
        <p:spPr>
          <a:xfrm>
            <a:off x="6791936" y="1823297"/>
            <a:ext cx="1809623" cy="5060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ormAutofit fontScale="92500" lnSpcReduction="10000"/>
          </a:bodyPr>
          <a:lstStyle/>
          <a:p>
            <a:pPr marL="0" marR="0" indent="0" algn="l" defTabSz="914400" rtl="0" fontAlgn="auto" latinLnBrk="0" hangingPunct="0">
              <a:lnSpc>
                <a:spcPct val="90000"/>
              </a:lnSpc>
              <a:spcBef>
                <a:spcPts val="0"/>
              </a:spcBef>
              <a:spcAft>
                <a:spcPts val="0"/>
              </a:spcAft>
              <a:buClrTx/>
              <a:buSzTx/>
              <a:buFontTx/>
              <a:buNone/>
              <a:tabLst/>
            </a:pPr>
            <a:r>
              <a:rPr kumimoji="0" lang="en-GB" sz="3500" b="1" i="0" u="none" strike="noStrike" cap="none" spc="0" normalizeH="0" baseline="0">
                <a:ln>
                  <a:noFill/>
                </a:ln>
                <a:solidFill>
                  <a:schemeClr val="tx1"/>
                </a:solidFill>
                <a:effectLst/>
                <a:uFillTx/>
                <a:latin typeface="Arial"/>
                <a:ea typeface="Arial"/>
                <a:cs typeface="Arial"/>
                <a:sym typeface="Arial"/>
              </a:rPr>
              <a:t>Diversity</a:t>
            </a:r>
          </a:p>
        </p:txBody>
      </p:sp>
      <p:sp>
        <p:nvSpPr>
          <p:cNvPr id="20" name="TextBox 19">
            <a:extLst>
              <a:ext uri="{FF2B5EF4-FFF2-40B4-BE49-F238E27FC236}">
                <a16:creationId xmlns:a16="http://schemas.microsoft.com/office/drawing/2014/main" id="{40D2A791-CFE2-74C5-04AC-CA2787779AE2}"/>
              </a:ext>
            </a:extLst>
          </p:cNvPr>
          <p:cNvSpPr txBox="1"/>
          <p:nvPr/>
        </p:nvSpPr>
        <p:spPr>
          <a:xfrm>
            <a:off x="5231977" y="2937119"/>
            <a:ext cx="1496727" cy="4136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ormAutofit/>
          </a:bodyPr>
          <a:lstStyle/>
          <a:p>
            <a:pPr marL="0" marR="0" indent="0" algn="l" defTabSz="914400" rtl="0" fontAlgn="auto" latinLnBrk="0" hangingPunct="0">
              <a:lnSpc>
                <a:spcPct val="90000"/>
              </a:lnSpc>
              <a:spcBef>
                <a:spcPts val="0"/>
              </a:spcBef>
              <a:spcAft>
                <a:spcPts val="0"/>
              </a:spcAft>
              <a:buClrTx/>
              <a:buSzTx/>
              <a:buFontTx/>
              <a:buNone/>
              <a:tabLst/>
            </a:pPr>
            <a:r>
              <a:rPr kumimoji="0" lang="en-GB" sz="1500" b="1" i="0" u="none" strike="noStrike" cap="none" spc="0" normalizeH="0" baseline="0">
                <a:ln>
                  <a:noFill/>
                </a:ln>
                <a:solidFill>
                  <a:schemeClr val="tx1"/>
                </a:solidFill>
                <a:effectLst/>
                <a:uFillTx/>
                <a:latin typeface="Arial"/>
                <a:ea typeface="Arial"/>
                <a:cs typeface="Arial"/>
                <a:sym typeface="Arial"/>
              </a:rPr>
              <a:t>BELONGING</a:t>
            </a:r>
          </a:p>
        </p:txBody>
      </p:sp>
      <p:sp>
        <p:nvSpPr>
          <p:cNvPr id="21" name="TextBox 20">
            <a:extLst>
              <a:ext uri="{FF2B5EF4-FFF2-40B4-BE49-F238E27FC236}">
                <a16:creationId xmlns:a16="http://schemas.microsoft.com/office/drawing/2014/main" id="{4E98D84A-445E-EFAF-A66C-2D2FCA07460E}"/>
              </a:ext>
            </a:extLst>
          </p:cNvPr>
          <p:cNvSpPr txBox="1"/>
          <p:nvPr/>
        </p:nvSpPr>
        <p:spPr>
          <a:xfrm>
            <a:off x="2630151" y="2522870"/>
            <a:ext cx="1809623" cy="6087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ormAutofit/>
          </a:bodyPr>
          <a:lstStyle/>
          <a:p>
            <a:pPr marL="0" marR="0" indent="0" algn="l" defTabSz="914400" rtl="0" fontAlgn="auto" latinLnBrk="0" hangingPunct="0">
              <a:lnSpc>
                <a:spcPct val="90000"/>
              </a:lnSpc>
              <a:spcBef>
                <a:spcPts val="0"/>
              </a:spcBef>
              <a:spcAft>
                <a:spcPts val="0"/>
              </a:spcAft>
              <a:buClrTx/>
              <a:buSzTx/>
              <a:buFontTx/>
              <a:buNone/>
              <a:tabLst/>
            </a:pPr>
            <a:r>
              <a:rPr kumimoji="0" lang="en-GB" sz="1500" b="1" i="0" u="none" strike="noStrike" cap="none" spc="0" normalizeH="0" baseline="0">
                <a:ln>
                  <a:noFill/>
                </a:ln>
                <a:solidFill>
                  <a:schemeClr val="tx1"/>
                </a:solidFill>
                <a:effectLst/>
                <a:uFillTx/>
                <a:latin typeface="Arial"/>
                <a:ea typeface="Arial"/>
                <a:cs typeface="Arial"/>
                <a:sym typeface="Arial"/>
              </a:rPr>
              <a:t>Fair treatment and equal opportunity</a:t>
            </a:r>
          </a:p>
        </p:txBody>
      </p:sp>
      <p:sp>
        <p:nvSpPr>
          <p:cNvPr id="22" name="TextBox 21">
            <a:extLst>
              <a:ext uri="{FF2B5EF4-FFF2-40B4-BE49-F238E27FC236}">
                <a16:creationId xmlns:a16="http://schemas.microsoft.com/office/drawing/2014/main" id="{4831E2FB-074B-B0C7-DC07-814A81BB0B0F}"/>
              </a:ext>
            </a:extLst>
          </p:cNvPr>
          <p:cNvSpPr txBox="1"/>
          <p:nvPr/>
        </p:nvSpPr>
        <p:spPr>
          <a:xfrm>
            <a:off x="6986038" y="2471952"/>
            <a:ext cx="1809623" cy="6087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ormAutofit/>
          </a:bodyPr>
          <a:lstStyle/>
          <a:p>
            <a:pPr marL="0" marR="0" indent="0" algn="l" defTabSz="914400" rtl="0" fontAlgn="auto" latinLnBrk="0" hangingPunct="0">
              <a:lnSpc>
                <a:spcPct val="90000"/>
              </a:lnSpc>
              <a:spcBef>
                <a:spcPts val="0"/>
              </a:spcBef>
              <a:spcAft>
                <a:spcPts val="0"/>
              </a:spcAft>
              <a:buClrTx/>
              <a:buSzTx/>
              <a:buFontTx/>
              <a:buNone/>
              <a:tabLst/>
            </a:pPr>
            <a:r>
              <a:rPr kumimoji="0" lang="en-GB" sz="1500" b="1" i="0" u="none" strike="noStrike" cap="none" spc="0" normalizeH="0" baseline="0">
                <a:ln>
                  <a:noFill/>
                </a:ln>
                <a:solidFill>
                  <a:schemeClr val="tx1"/>
                </a:solidFill>
                <a:effectLst/>
                <a:uFillTx/>
                <a:latin typeface="Arial"/>
                <a:ea typeface="Arial"/>
                <a:cs typeface="Arial"/>
                <a:sym typeface="Arial"/>
              </a:rPr>
              <a:t>Recognising and valuing difference</a:t>
            </a:r>
          </a:p>
        </p:txBody>
      </p:sp>
      <p:sp>
        <p:nvSpPr>
          <p:cNvPr id="23" name="TextBox 22">
            <a:extLst>
              <a:ext uri="{FF2B5EF4-FFF2-40B4-BE49-F238E27FC236}">
                <a16:creationId xmlns:a16="http://schemas.microsoft.com/office/drawing/2014/main" id="{C77A55B5-0D9D-FB5E-DB6D-34A095D80645}"/>
              </a:ext>
            </a:extLst>
          </p:cNvPr>
          <p:cNvSpPr txBox="1"/>
          <p:nvPr/>
        </p:nvSpPr>
        <p:spPr>
          <a:xfrm>
            <a:off x="4551579" y="5141574"/>
            <a:ext cx="2706022" cy="6826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oAutofit/>
          </a:bodyPr>
          <a:lstStyle/>
          <a:p>
            <a:pPr marL="0" marR="0" indent="0" algn="l" defTabSz="914400" rtl="0" fontAlgn="auto" latinLnBrk="0" hangingPunct="0">
              <a:lnSpc>
                <a:spcPct val="90000"/>
              </a:lnSpc>
              <a:spcBef>
                <a:spcPts val="0"/>
              </a:spcBef>
              <a:spcAft>
                <a:spcPts val="0"/>
              </a:spcAft>
              <a:buClrTx/>
              <a:buSzTx/>
              <a:buFontTx/>
              <a:buNone/>
              <a:tabLst/>
            </a:pPr>
            <a:r>
              <a:rPr kumimoji="0" lang="en-GB" sz="1500" b="1" i="0" u="none" strike="noStrike" cap="none" spc="0" normalizeH="0" baseline="0">
                <a:ln>
                  <a:noFill/>
                </a:ln>
                <a:solidFill>
                  <a:schemeClr val="tx1"/>
                </a:solidFill>
                <a:effectLst/>
                <a:uFillTx/>
                <a:latin typeface="Arial"/>
                <a:ea typeface="Arial"/>
                <a:cs typeface="Arial"/>
                <a:sym typeface="Arial"/>
              </a:rPr>
              <a:t>Everyone has an opportunity to contribute and influence; an inclusive culture supports everyone to be their best</a:t>
            </a:r>
          </a:p>
        </p:txBody>
      </p:sp>
      <p:sp>
        <p:nvSpPr>
          <p:cNvPr id="24" name="TextBox 23">
            <a:extLst>
              <a:ext uri="{FF2B5EF4-FFF2-40B4-BE49-F238E27FC236}">
                <a16:creationId xmlns:a16="http://schemas.microsoft.com/office/drawing/2014/main" id="{660DED94-C3E3-7BA6-70BC-8F53CBABEB9E}"/>
              </a:ext>
            </a:extLst>
          </p:cNvPr>
          <p:cNvSpPr txBox="1"/>
          <p:nvPr/>
        </p:nvSpPr>
        <p:spPr>
          <a:xfrm>
            <a:off x="497783" y="4427274"/>
            <a:ext cx="2684599" cy="23022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ormAutofit/>
          </a:bodyPr>
          <a:lstStyle/>
          <a:p>
            <a:pPr marL="0" marR="0" indent="0" algn="l" defTabSz="914400" rtl="0" fontAlgn="auto" latinLnBrk="0" hangingPunct="0">
              <a:lnSpc>
                <a:spcPct val="90000"/>
              </a:lnSpc>
              <a:spcBef>
                <a:spcPts val="0"/>
              </a:spcBef>
              <a:spcAft>
                <a:spcPts val="0"/>
              </a:spcAft>
              <a:buClrTx/>
              <a:buSzTx/>
              <a:buFontTx/>
              <a:buNone/>
              <a:tabLst/>
            </a:pPr>
            <a:r>
              <a:rPr lang="en-GB" sz="2500">
                <a:solidFill>
                  <a:schemeClr val="tx1"/>
                </a:solidFill>
              </a:rPr>
              <a:t>Belonging:</a:t>
            </a:r>
          </a:p>
          <a:p>
            <a:pPr marL="0" marR="0" indent="0" algn="l" defTabSz="914400" rtl="0" fontAlgn="auto" latinLnBrk="0" hangingPunct="0">
              <a:lnSpc>
                <a:spcPct val="90000"/>
              </a:lnSpc>
              <a:spcBef>
                <a:spcPts val="0"/>
              </a:spcBef>
              <a:spcAft>
                <a:spcPts val="0"/>
              </a:spcAft>
              <a:buClrTx/>
              <a:buSzTx/>
              <a:buFontTx/>
              <a:buNone/>
              <a:tabLst/>
            </a:pPr>
            <a:endParaRPr lang="en-GB" sz="2500">
              <a:solidFill>
                <a:schemeClr val="tx1"/>
              </a:solidFill>
            </a:endParaRPr>
          </a:p>
          <a:p>
            <a:pPr marL="0" marR="0" indent="0" algn="l" defTabSz="914400" rtl="0" fontAlgn="auto" latinLnBrk="0" hangingPunct="0">
              <a:lnSpc>
                <a:spcPct val="90000"/>
              </a:lnSpc>
              <a:spcBef>
                <a:spcPts val="0"/>
              </a:spcBef>
              <a:spcAft>
                <a:spcPts val="0"/>
              </a:spcAft>
              <a:buClrTx/>
              <a:buSzTx/>
              <a:buFontTx/>
              <a:buNone/>
              <a:tabLst/>
            </a:pPr>
            <a:r>
              <a:rPr lang="en-GB" sz="1500">
                <a:solidFill>
                  <a:schemeClr val="tx1"/>
                </a:solidFill>
              </a:rPr>
              <a:t>Sense of being accepted and valued for your unique contribution to a group; feeling comfortable to be your true self </a:t>
            </a:r>
            <a:endParaRPr kumimoji="0" lang="en-GB" sz="1500" b="1" i="0" u="none" strike="noStrike" cap="none" spc="0" normalizeH="0" baseline="0">
              <a:ln>
                <a:noFill/>
              </a:ln>
              <a:solidFill>
                <a:schemeClr val="tx1"/>
              </a:solidFill>
              <a:effectLst/>
              <a:uFillTx/>
              <a:latin typeface="Arial"/>
              <a:ea typeface="Arial"/>
              <a:cs typeface="Arial"/>
              <a:sym typeface="Arial"/>
            </a:endParaRPr>
          </a:p>
        </p:txBody>
      </p:sp>
      <p:pic>
        <p:nvPicPr>
          <p:cNvPr id="2" name="Picture 1" descr="A yellow and black sign&#10;&#10;Description automatically generated with medium confidence">
            <a:extLst>
              <a:ext uri="{FF2B5EF4-FFF2-40B4-BE49-F238E27FC236}">
                <a16:creationId xmlns:a16="http://schemas.microsoft.com/office/drawing/2014/main" id="{2D3A6966-B2EB-08BB-0607-1F40158ADA87}"/>
              </a:ext>
            </a:extLst>
          </p:cNvPr>
          <p:cNvPicPr>
            <a:picLocks noChangeAspect="1"/>
          </p:cNvPicPr>
          <p:nvPr/>
        </p:nvPicPr>
        <p:blipFill>
          <a:blip r:embed="rId4"/>
          <a:stretch>
            <a:fillRect/>
          </a:stretch>
        </p:blipFill>
        <p:spPr>
          <a:xfrm>
            <a:off x="8787370" y="5578375"/>
            <a:ext cx="3367293" cy="850304"/>
          </a:xfrm>
          <a:prstGeom prst="rect">
            <a:avLst/>
          </a:prstGeom>
        </p:spPr>
      </p:pic>
    </p:spTree>
    <p:custDataLst>
      <p:tags r:id="rId1"/>
    </p:custDataLst>
    <p:extLst>
      <p:ext uri="{BB962C8B-B14F-4D97-AF65-F5344CB8AC3E}">
        <p14:creationId xmlns:p14="http://schemas.microsoft.com/office/powerpoint/2010/main" val="23626965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F9F"/>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82B3611-7608-7D4C-8DC4-AC21C5751CE5}"/>
              </a:ext>
            </a:extLst>
          </p:cNvPr>
          <p:cNvSpPr>
            <a:spLocks noGrp="1"/>
          </p:cNvSpPr>
          <p:nvPr>
            <p:ph type="body" sz="half" idx="13"/>
          </p:nvPr>
        </p:nvSpPr>
        <p:spPr>
          <a:xfrm>
            <a:off x="1879861" y="483299"/>
            <a:ext cx="8320595" cy="1647991"/>
          </a:xfrm>
        </p:spPr>
        <p:txBody>
          <a:bodyPr/>
          <a:lstStyle/>
          <a:p>
            <a:pPr algn="ctr" rtl="0"/>
            <a:r>
              <a:rPr lang="en-US">
                <a:solidFill>
                  <a:schemeClr val="tx1"/>
                </a:solidFill>
              </a:rPr>
              <a:t>New Starter Induction</a:t>
            </a:r>
          </a:p>
          <a:p>
            <a:pPr algn="ctr" rtl="0"/>
            <a:endParaRPr lang="en-US"/>
          </a:p>
          <a:p>
            <a:pPr algn="ctr" rtl="0"/>
            <a:endParaRPr lang="en-US"/>
          </a:p>
          <a:p>
            <a:pPr algn="ctr" rtl="0"/>
            <a:r>
              <a:rPr lang="en-US" sz="4600" u="none">
                <a:solidFill>
                  <a:schemeClr val="tx1"/>
                </a:solidFill>
              </a:rPr>
              <a:t>Our AUB People </a:t>
            </a:r>
          </a:p>
        </p:txBody>
      </p:sp>
    </p:spTree>
    <p:extLst>
      <p:ext uri="{BB962C8B-B14F-4D97-AF65-F5344CB8AC3E}">
        <p14:creationId xmlns:p14="http://schemas.microsoft.com/office/powerpoint/2010/main" val="2466974423"/>
      </p:ext>
    </p:extLst>
  </p:cSld>
  <p:clrMapOvr>
    <a:masterClrMapping/>
  </p:clrMapOvr>
  <p:transition spd="med"/>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6030F56-FD57-B152-593A-E6E671C27E87}"/>
              </a:ext>
            </a:extLst>
          </p:cNvPr>
          <p:cNvSpPr>
            <a:spLocks noGrp="1"/>
          </p:cNvSpPr>
          <p:nvPr>
            <p:ph sz="half" idx="2"/>
          </p:nvPr>
        </p:nvSpPr>
        <p:spPr>
          <a:xfrm>
            <a:off x="6421079" y="2691985"/>
            <a:ext cx="5460114" cy="3393711"/>
          </a:xfrm>
        </p:spPr>
        <p:txBody>
          <a:bodyPr>
            <a:noAutofit/>
          </a:bodyPr>
          <a:lstStyle/>
          <a:p>
            <a:pPr marL="685800" indent="-685800">
              <a:buFont typeface="Wingdings" panose="05000000000000000000" pitchFamily="2" charset="2"/>
              <a:buChar char="q"/>
            </a:pPr>
            <a:r>
              <a:rPr lang="en-GB" sz="3000">
                <a:latin typeface="+mj-lt"/>
              </a:rPr>
              <a:t>Belonging</a:t>
            </a:r>
          </a:p>
          <a:p>
            <a:pPr marL="685800" indent="-685800">
              <a:buFont typeface="Wingdings" panose="05000000000000000000" pitchFamily="2" charset="2"/>
              <a:buChar char="q"/>
            </a:pPr>
            <a:r>
              <a:rPr lang="en-GB" sz="3000">
                <a:latin typeface="+mj-lt"/>
              </a:rPr>
              <a:t>A community of advocates</a:t>
            </a:r>
          </a:p>
          <a:p>
            <a:pPr marL="685800" indent="-685800">
              <a:buFont typeface="Wingdings" panose="05000000000000000000" pitchFamily="2" charset="2"/>
              <a:buChar char="q"/>
            </a:pPr>
            <a:r>
              <a:rPr lang="en-GB" sz="3000">
                <a:latin typeface="+mj-lt"/>
              </a:rPr>
              <a:t>Promoting equity</a:t>
            </a:r>
          </a:p>
          <a:p>
            <a:pPr marL="685800" indent="-685800">
              <a:buFont typeface="Wingdings" panose="05000000000000000000" pitchFamily="2" charset="2"/>
              <a:buChar char="q"/>
            </a:pPr>
            <a:r>
              <a:rPr lang="en-GB" sz="3000">
                <a:latin typeface="+mj-lt"/>
              </a:rPr>
              <a:t>Open dialogue (voice)</a:t>
            </a:r>
          </a:p>
          <a:p>
            <a:pPr marL="685800" indent="-685800">
              <a:buFont typeface="Wingdings" panose="05000000000000000000" pitchFamily="2" charset="2"/>
              <a:buChar char="q"/>
            </a:pPr>
            <a:r>
              <a:rPr lang="en-GB" sz="3000">
                <a:latin typeface="+mj-lt"/>
              </a:rPr>
              <a:t>External recognition and collaboration</a:t>
            </a:r>
          </a:p>
        </p:txBody>
      </p:sp>
      <p:pic>
        <p:nvPicPr>
          <p:cNvPr id="6" name="Picture 5" descr="A group of people sitting on a stone bench&#10;&#10;Description automatically generated">
            <a:extLst>
              <a:ext uri="{FF2B5EF4-FFF2-40B4-BE49-F238E27FC236}">
                <a16:creationId xmlns:a16="http://schemas.microsoft.com/office/drawing/2014/main" id="{32A2DCA6-D92B-BBC2-A34B-CF2284F390B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267" r="2973" b="-2"/>
          <a:stretch/>
        </p:blipFill>
        <p:spPr>
          <a:xfrm>
            <a:off x="431999" y="1007250"/>
            <a:ext cx="5448115" cy="5169713"/>
          </a:xfrm>
          <a:prstGeom prst="rect">
            <a:avLst/>
          </a:prstGeom>
          <a:noFill/>
        </p:spPr>
      </p:pic>
      <p:sp>
        <p:nvSpPr>
          <p:cNvPr id="7" name="TextBox 6">
            <a:extLst>
              <a:ext uri="{FF2B5EF4-FFF2-40B4-BE49-F238E27FC236}">
                <a16:creationId xmlns:a16="http://schemas.microsoft.com/office/drawing/2014/main" id="{AFA54CD0-94ED-8611-24E7-DDE9AD904FB0}"/>
              </a:ext>
            </a:extLst>
          </p:cNvPr>
          <p:cNvSpPr txBox="1"/>
          <p:nvPr/>
        </p:nvSpPr>
        <p:spPr>
          <a:xfrm>
            <a:off x="6535552" y="1007250"/>
            <a:ext cx="4833257" cy="7402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oAutofit/>
          </a:bodyPr>
          <a:lstStyle/>
          <a:p>
            <a:pPr marL="0" marR="0" indent="0" algn="l" defTabSz="914400" rtl="0" fontAlgn="auto" latinLnBrk="0" hangingPunct="0">
              <a:lnSpc>
                <a:spcPct val="90000"/>
              </a:lnSpc>
              <a:spcBef>
                <a:spcPts val="0"/>
              </a:spcBef>
              <a:spcAft>
                <a:spcPts val="0"/>
              </a:spcAft>
              <a:buClrTx/>
              <a:buSzTx/>
              <a:buFontTx/>
              <a:buNone/>
              <a:tabLst/>
            </a:pPr>
            <a:r>
              <a:rPr lang="en-GB" sz="6000" b="0">
                <a:solidFill>
                  <a:schemeClr val="tx1"/>
                </a:solidFill>
              </a:rPr>
              <a:t>EDI Goals</a:t>
            </a:r>
            <a:endParaRPr kumimoji="0" lang="en-GB" sz="6000" b="0" i="0" u="none" strike="noStrike" cap="none" spc="0" normalizeH="0" baseline="0">
              <a:ln>
                <a:noFill/>
              </a:ln>
              <a:solidFill>
                <a:schemeClr val="tx1"/>
              </a:solidFill>
              <a:effectLst/>
              <a:uFillTx/>
              <a:latin typeface="Arial"/>
              <a:ea typeface="Arial"/>
              <a:cs typeface="Arial"/>
              <a:sym typeface="Arial"/>
            </a:endParaRPr>
          </a:p>
        </p:txBody>
      </p:sp>
    </p:spTree>
    <p:extLst>
      <p:ext uri="{BB962C8B-B14F-4D97-AF65-F5344CB8AC3E}">
        <p14:creationId xmlns:p14="http://schemas.microsoft.com/office/powerpoint/2010/main" val="2963020992"/>
      </p:ext>
    </p:extLst>
  </p:cSld>
  <p:clrMapOvr>
    <a:masterClrMapping/>
  </p:clrMapOvr>
  <p:transition spd="med"/>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6030F56-FD57-B152-593A-E6E671C27E87}"/>
              </a:ext>
            </a:extLst>
          </p:cNvPr>
          <p:cNvSpPr>
            <a:spLocks noGrp="1"/>
          </p:cNvSpPr>
          <p:nvPr>
            <p:ph sz="half" idx="2"/>
          </p:nvPr>
        </p:nvSpPr>
        <p:spPr>
          <a:xfrm>
            <a:off x="751987" y="1980960"/>
            <a:ext cx="9198366" cy="3393711"/>
          </a:xfrm>
        </p:spPr>
        <p:txBody>
          <a:bodyPr>
            <a:noAutofit/>
          </a:bodyPr>
          <a:lstStyle/>
          <a:p>
            <a:pPr marL="685800" indent="-685800">
              <a:buFont typeface="Wingdings" panose="05000000000000000000" pitchFamily="2" charset="2"/>
              <a:buChar char="q"/>
            </a:pPr>
            <a:r>
              <a:rPr lang="en-GB" sz="3000">
                <a:latin typeface="+mj-lt"/>
              </a:rPr>
              <a:t>Inclusive curriculum</a:t>
            </a:r>
          </a:p>
          <a:p>
            <a:pPr marL="685800" indent="-685800">
              <a:buFont typeface="Wingdings" panose="05000000000000000000" pitchFamily="2" charset="2"/>
              <a:buChar char="q"/>
            </a:pPr>
            <a:r>
              <a:rPr lang="en-GB" sz="3000">
                <a:latin typeface="+mj-lt"/>
              </a:rPr>
              <a:t>Training and development</a:t>
            </a:r>
          </a:p>
          <a:p>
            <a:pPr marL="685800" indent="-685800">
              <a:buFont typeface="Wingdings" panose="05000000000000000000" pitchFamily="2" charset="2"/>
              <a:buChar char="q"/>
            </a:pPr>
            <a:r>
              <a:rPr lang="en-GB" sz="3000">
                <a:latin typeface="+mj-lt"/>
              </a:rPr>
              <a:t>Staff groups and networks</a:t>
            </a:r>
          </a:p>
          <a:p>
            <a:pPr marL="685800" indent="-685800">
              <a:buFont typeface="Wingdings" panose="05000000000000000000" pitchFamily="2" charset="2"/>
              <a:buChar char="q"/>
            </a:pPr>
            <a:r>
              <a:rPr lang="en-GB" sz="3000">
                <a:latin typeface="+mj-lt"/>
              </a:rPr>
              <a:t>Annual surveys</a:t>
            </a:r>
          </a:p>
          <a:p>
            <a:pPr marL="685800" indent="-685800">
              <a:buFont typeface="Wingdings" panose="05000000000000000000" pitchFamily="2" charset="2"/>
              <a:buChar char="q"/>
            </a:pPr>
            <a:r>
              <a:rPr lang="en-GB" sz="3000">
                <a:latin typeface="+mj-lt"/>
              </a:rPr>
              <a:t>Race Equality Charter Pilot</a:t>
            </a:r>
          </a:p>
          <a:p>
            <a:pPr marL="685800" indent="-685800">
              <a:buFont typeface="Wingdings" panose="05000000000000000000" pitchFamily="2" charset="2"/>
              <a:buChar char="q"/>
            </a:pPr>
            <a:r>
              <a:rPr lang="en-GB" sz="3000">
                <a:latin typeface="+mj-lt"/>
              </a:rPr>
              <a:t>Inclusive recruitment</a:t>
            </a:r>
          </a:p>
          <a:p>
            <a:pPr marL="685800" indent="-685800">
              <a:buFont typeface="Wingdings" panose="05000000000000000000" pitchFamily="2" charset="2"/>
              <a:buChar char="q"/>
            </a:pPr>
            <a:r>
              <a:rPr lang="en-GB" sz="3000">
                <a:solidFill>
                  <a:schemeClr val="bg1"/>
                </a:solidFill>
                <a:latin typeface="+mj-lt"/>
              </a:rPr>
              <a:t>Inclusive assessment</a:t>
            </a:r>
          </a:p>
          <a:p>
            <a:pPr marL="685800" indent="-685800">
              <a:buFont typeface="Wingdings" panose="05000000000000000000" pitchFamily="2" charset="2"/>
              <a:buChar char="q"/>
            </a:pPr>
            <a:r>
              <a:rPr lang="en-GB" sz="3000">
                <a:solidFill>
                  <a:schemeClr val="bg1"/>
                </a:solidFill>
                <a:latin typeface="+mj-lt"/>
              </a:rPr>
              <a:t>Raising awareness</a:t>
            </a:r>
          </a:p>
        </p:txBody>
      </p:sp>
      <p:pic>
        <p:nvPicPr>
          <p:cNvPr id="5" name="Picture 4" descr="A group of people sitting together&#10;&#10;Description automatically generated">
            <a:extLst>
              <a:ext uri="{FF2B5EF4-FFF2-40B4-BE49-F238E27FC236}">
                <a16:creationId xmlns:a16="http://schemas.microsoft.com/office/drawing/2014/main" id="{BE60E082-879C-07C0-745F-425CCAE095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0831" y="2153816"/>
            <a:ext cx="4572000" cy="3048000"/>
          </a:xfrm>
          <a:prstGeom prst="rect">
            <a:avLst/>
          </a:prstGeom>
        </p:spPr>
      </p:pic>
      <p:sp>
        <p:nvSpPr>
          <p:cNvPr id="8" name="TextBox 7">
            <a:extLst>
              <a:ext uri="{FF2B5EF4-FFF2-40B4-BE49-F238E27FC236}">
                <a16:creationId xmlns:a16="http://schemas.microsoft.com/office/drawing/2014/main" id="{4CB6E229-D44F-FDFF-497E-2630631617B7}"/>
              </a:ext>
            </a:extLst>
          </p:cNvPr>
          <p:cNvSpPr txBox="1"/>
          <p:nvPr/>
        </p:nvSpPr>
        <p:spPr>
          <a:xfrm>
            <a:off x="751987" y="546008"/>
            <a:ext cx="9885314" cy="923330"/>
          </a:xfrm>
          <a:prstGeom prst="rect">
            <a:avLst/>
          </a:prstGeom>
          <a:noFill/>
        </p:spPr>
        <p:txBody>
          <a:bodyPr wrap="square" rtlCol="0">
            <a:spAutoFit/>
          </a:bodyPr>
          <a:lstStyle/>
          <a:p>
            <a:r>
              <a:rPr lang="en-GB" sz="6000" b="0">
                <a:solidFill>
                  <a:schemeClr val="tx1"/>
                </a:solidFill>
              </a:rPr>
              <a:t>EDI plans and projects</a:t>
            </a:r>
          </a:p>
        </p:txBody>
      </p:sp>
    </p:spTree>
    <p:extLst>
      <p:ext uri="{BB962C8B-B14F-4D97-AF65-F5344CB8AC3E}">
        <p14:creationId xmlns:p14="http://schemas.microsoft.com/office/powerpoint/2010/main" val="456132343"/>
      </p:ext>
    </p:extLst>
  </p:cSld>
  <p:clrMapOvr>
    <a:masterClrMapping/>
  </p:clrMapOvr>
  <p:transition spd="med"/>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DF398-0874-B34F-ADDB-573B14C88347}"/>
              </a:ext>
            </a:extLst>
          </p:cNvPr>
          <p:cNvSpPr>
            <a:spLocks noGrp="1"/>
          </p:cNvSpPr>
          <p:nvPr>
            <p:ph type="title"/>
          </p:nvPr>
        </p:nvSpPr>
        <p:spPr>
          <a:xfrm>
            <a:off x="432000" y="432000"/>
            <a:ext cx="11340000" cy="620186"/>
          </a:xfrm>
        </p:spPr>
        <p:txBody>
          <a:bodyPr lIns="91440" tIns="45720" rIns="91440" bIns="45720" anchor="t">
            <a:noAutofit/>
          </a:bodyPr>
          <a:lstStyle/>
          <a:p>
            <a:pPr algn="ctr"/>
            <a:r>
              <a:rPr lang="en-US" sz="6000">
                <a:solidFill>
                  <a:schemeClr val="tx1"/>
                </a:solidFill>
                <a:latin typeface="Arial" panose="020B0604020202020204" pitchFamily="34" charset="0"/>
                <a:cs typeface="Arial" panose="020B0604020202020204" pitchFamily="34" charset="0"/>
              </a:rPr>
              <a:t>EDI training and development</a:t>
            </a:r>
          </a:p>
        </p:txBody>
      </p:sp>
      <p:sp>
        <p:nvSpPr>
          <p:cNvPr id="8" name="Content Placeholder 7">
            <a:extLst>
              <a:ext uri="{FF2B5EF4-FFF2-40B4-BE49-F238E27FC236}">
                <a16:creationId xmlns:a16="http://schemas.microsoft.com/office/drawing/2014/main" id="{4189EC29-AF12-9F47-9225-31ED3D9AF4C7}"/>
              </a:ext>
            </a:extLst>
          </p:cNvPr>
          <p:cNvSpPr>
            <a:spLocks noGrp="1"/>
          </p:cNvSpPr>
          <p:nvPr>
            <p:ph sz="half" idx="1"/>
          </p:nvPr>
        </p:nvSpPr>
        <p:spPr>
          <a:xfrm>
            <a:off x="432000" y="964504"/>
            <a:ext cx="5081033" cy="5227496"/>
          </a:xfrm>
        </p:spPr>
        <p:txBody>
          <a:bodyPr/>
          <a:lstStyle/>
          <a:p>
            <a:pPr marL="285750" indent="-285750"/>
            <a:endParaRPr lang="en-US" sz="2000">
              <a:latin typeface="+mj-lt"/>
            </a:endParaRPr>
          </a:p>
          <a:p>
            <a:pPr marL="0" indent="0">
              <a:buNone/>
            </a:pPr>
            <a:endParaRPr lang="en-GB">
              <a:solidFill>
                <a:schemeClr val="tx1"/>
              </a:solidFill>
            </a:endParaRPr>
          </a:p>
        </p:txBody>
      </p:sp>
      <p:sp>
        <p:nvSpPr>
          <p:cNvPr id="3" name="TextBox 2">
            <a:extLst>
              <a:ext uri="{FF2B5EF4-FFF2-40B4-BE49-F238E27FC236}">
                <a16:creationId xmlns:a16="http://schemas.microsoft.com/office/drawing/2014/main" id="{4FF56115-478F-09F1-13FC-C06EB3990291}"/>
              </a:ext>
            </a:extLst>
          </p:cNvPr>
          <p:cNvSpPr txBox="1"/>
          <p:nvPr/>
        </p:nvSpPr>
        <p:spPr>
          <a:xfrm>
            <a:off x="1105604" y="1870092"/>
            <a:ext cx="4140000" cy="3416320"/>
          </a:xfrm>
          <a:prstGeom prst="rect">
            <a:avLst/>
          </a:prstGeom>
          <a:noFill/>
        </p:spPr>
        <p:txBody>
          <a:bodyPr wrap="square" lIns="91440" tIns="45720" rIns="91440" bIns="45720" rtlCol="0" anchor="t">
            <a:spAutoFit/>
          </a:bodyPr>
          <a:lstStyle/>
          <a:p>
            <a:pPr marL="457200" indent="-457200">
              <a:buFont typeface="Wingdings" panose="05000000000000000000" pitchFamily="2" charset="2"/>
              <a:buChar char="q"/>
            </a:pPr>
            <a:r>
              <a:rPr lang="en-GB" sz="2000">
                <a:solidFill>
                  <a:schemeClr val="tx1"/>
                </a:solidFill>
              </a:rPr>
              <a:t>Trans Awareness </a:t>
            </a:r>
          </a:p>
          <a:p>
            <a:pPr marL="457200" indent="-457200">
              <a:buFont typeface="Wingdings" panose="05000000000000000000" pitchFamily="2" charset="2"/>
              <a:buChar char="q"/>
            </a:pPr>
            <a:endParaRPr lang="en-GB" sz="2000">
              <a:solidFill>
                <a:schemeClr val="tx1"/>
              </a:solidFill>
            </a:endParaRPr>
          </a:p>
          <a:p>
            <a:pPr marL="457200" indent="-457200">
              <a:buFont typeface="Wingdings" panose="05000000000000000000" pitchFamily="2" charset="2"/>
              <a:buChar char="q"/>
            </a:pPr>
            <a:r>
              <a:rPr lang="en-GB" sz="2000">
                <a:solidFill>
                  <a:schemeClr val="tx1"/>
                </a:solidFill>
              </a:rPr>
              <a:t>Conversational Integrity </a:t>
            </a:r>
          </a:p>
          <a:p>
            <a:endParaRPr lang="en-GB" sz="2000">
              <a:solidFill>
                <a:schemeClr val="tx1"/>
              </a:solidFill>
            </a:endParaRPr>
          </a:p>
          <a:p>
            <a:pPr marL="457200" indent="-457200">
              <a:buFont typeface="Wingdings" panose="05000000000000000000" pitchFamily="2" charset="2"/>
              <a:buChar char="q"/>
            </a:pPr>
            <a:r>
              <a:rPr lang="en-GB" sz="2000">
                <a:solidFill>
                  <a:schemeClr val="tx1"/>
                </a:solidFill>
              </a:rPr>
              <a:t>Gender Identity</a:t>
            </a:r>
          </a:p>
          <a:p>
            <a:pPr marL="457200" indent="-457200">
              <a:buFont typeface="Wingdings" panose="05000000000000000000" pitchFamily="2" charset="2"/>
              <a:buChar char="q"/>
            </a:pPr>
            <a:endParaRPr lang="en-GB" sz="2000">
              <a:solidFill>
                <a:schemeClr val="tx1"/>
              </a:solidFill>
            </a:endParaRPr>
          </a:p>
          <a:p>
            <a:pPr marL="457200" indent="-457200">
              <a:buFont typeface="Wingdings" panose="05000000000000000000" pitchFamily="2" charset="2"/>
              <a:buChar char="q"/>
            </a:pPr>
            <a:r>
              <a:rPr lang="en-GB" sz="2000">
                <a:solidFill>
                  <a:schemeClr val="tx1"/>
                </a:solidFill>
              </a:rPr>
              <a:t>Confident Conversations</a:t>
            </a:r>
          </a:p>
          <a:p>
            <a:pPr marL="457200" indent="-457200">
              <a:buFont typeface="Wingdings" panose="05000000000000000000" pitchFamily="2" charset="2"/>
              <a:buChar char="q"/>
            </a:pPr>
            <a:endParaRPr lang="en-GB" sz="2000">
              <a:solidFill>
                <a:schemeClr val="tx1"/>
              </a:solidFill>
            </a:endParaRPr>
          </a:p>
          <a:p>
            <a:pPr marL="457200" indent="-457200">
              <a:buFont typeface="Wingdings" panose="05000000000000000000" pitchFamily="2" charset="2"/>
              <a:buChar char="q"/>
            </a:pPr>
            <a:r>
              <a:rPr lang="en-GB" sz="2000">
                <a:solidFill>
                  <a:schemeClr val="tx1"/>
                </a:solidFill>
              </a:rPr>
              <a:t>Neurodiversity</a:t>
            </a:r>
          </a:p>
          <a:p>
            <a:pPr marL="457200" indent="-457200">
              <a:buFont typeface="Wingdings" panose="05000000000000000000" pitchFamily="2" charset="2"/>
              <a:buChar char="q"/>
            </a:pPr>
            <a:endParaRPr lang="en-GB" sz="2000">
              <a:solidFill>
                <a:schemeClr val="tx1"/>
              </a:solidFill>
            </a:endParaRPr>
          </a:p>
          <a:p>
            <a:pPr marL="457200" indent="-457200">
              <a:buFont typeface="Wingdings" panose="05000000000000000000" pitchFamily="2" charset="2"/>
              <a:buChar char="q"/>
            </a:pPr>
            <a:r>
              <a:rPr lang="en-GB" sz="2000">
                <a:solidFill>
                  <a:schemeClr val="tx1"/>
                </a:solidFill>
              </a:rPr>
              <a:t>EDI thinking in teaching and learning</a:t>
            </a:r>
            <a:endParaRPr lang="en-GB" sz="2800">
              <a:solidFill>
                <a:schemeClr val="tx1"/>
              </a:solidFill>
            </a:endParaRPr>
          </a:p>
        </p:txBody>
      </p:sp>
      <p:pic>
        <p:nvPicPr>
          <p:cNvPr id="1026" name="Picture 2" descr="AdvanceHE logo">
            <a:extLst>
              <a:ext uri="{FF2B5EF4-FFF2-40B4-BE49-F238E27FC236}">
                <a16:creationId xmlns:a16="http://schemas.microsoft.com/office/drawing/2014/main" id="{EAD6B247-AEC2-E8C7-052B-32731BC05C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671" y="6118076"/>
            <a:ext cx="1843553" cy="7157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endered Intelligence | LinkedIn">
            <a:extLst>
              <a:ext uri="{FF2B5EF4-FFF2-40B4-BE49-F238E27FC236}">
                <a16:creationId xmlns:a16="http://schemas.microsoft.com/office/drawing/2014/main" id="{E340B097-9C26-13C9-175A-40DFE07CB04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7596" y="6252004"/>
            <a:ext cx="1736456" cy="44786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A6E3A2A-220F-4D04-69BE-8A06EBC558D7}"/>
              </a:ext>
            </a:extLst>
          </p:cNvPr>
          <p:cNvSpPr txBox="1"/>
          <p:nvPr/>
        </p:nvSpPr>
        <p:spPr>
          <a:xfrm>
            <a:off x="7011960" y="1950649"/>
            <a:ext cx="4140000" cy="3250121"/>
          </a:xfrm>
          <a:prstGeom prst="rect">
            <a:avLst/>
          </a:prstGeom>
          <a:noFill/>
        </p:spPr>
        <p:txBody>
          <a:bodyPr wrap="square" lIns="91440" tIns="45720" rIns="91440" bIns="45720" rtlCol="0" anchor="t">
            <a:spAutoFit/>
          </a:bodyPr>
          <a:lstStyle/>
          <a:p>
            <a:pPr marL="457200" indent="-457200">
              <a:buFont typeface="Wingdings" panose="05000000000000000000" pitchFamily="2" charset="2"/>
              <a:buChar char="q"/>
            </a:pPr>
            <a:r>
              <a:rPr lang="en-GB" sz="2000">
                <a:solidFill>
                  <a:schemeClr val="tx1"/>
                </a:solidFill>
              </a:rPr>
              <a:t>Allyship</a:t>
            </a:r>
          </a:p>
          <a:p>
            <a:pPr marL="457200" indent="-457200">
              <a:buFont typeface="Wingdings" panose="05000000000000000000" pitchFamily="2" charset="2"/>
              <a:buChar char="q"/>
            </a:pPr>
            <a:endParaRPr lang="en-GB" sz="2000">
              <a:solidFill>
                <a:schemeClr val="tx1"/>
              </a:solidFill>
            </a:endParaRPr>
          </a:p>
          <a:p>
            <a:pPr marL="457200" indent="-457200">
              <a:buFont typeface="Wingdings" panose="05000000000000000000" pitchFamily="2" charset="2"/>
              <a:buChar char="q"/>
            </a:pPr>
            <a:r>
              <a:rPr lang="en-GB" sz="2000">
                <a:solidFill>
                  <a:schemeClr val="tx1"/>
                </a:solidFill>
              </a:rPr>
              <a:t>Intersectionality</a:t>
            </a:r>
          </a:p>
          <a:p>
            <a:pPr marL="457200" indent="-457200">
              <a:buFont typeface="Wingdings" panose="05000000000000000000" pitchFamily="2" charset="2"/>
              <a:buChar char="q"/>
            </a:pPr>
            <a:endParaRPr lang="en-GB" sz="2000">
              <a:solidFill>
                <a:schemeClr val="tx1"/>
              </a:solidFill>
            </a:endParaRPr>
          </a:p>
          <a:p>
            <a:pPr marL="457200" indent="-457200">
              <a:buFont typeface="Wingdings" panose="05000000000000000000" pitchFamily="2" charset="2"/>
              <a:buChar char="q"/>
            </a:pPr>
            <a:r>
              <a:rPr lang="en-GB" sz="2000">
                <a:solidFill>
                  <a:schemeClr val="tx1"/>
                </a:solidFill>
              </a:rPr>
              <a:t>Anti-Racism</a:t>
            </a:r>
          </a:p>
          <a:p>
            <a:pPr marL="457200" indent="-457200">
              <a:buFont typeface="Wingdings" panose="05000000000000000000" pitchFamily="2" charset="2"/>
              <a:buChar char="q"/>
            </a:pPr>
            <a:endParaRPr lang="en-GB" sz="2000">
              <a:solidFill>
                <a:schemeClr val="tx1"/>
              </a:solidFill>
            </a:endParaRPr>
          </a:p>
          <a:p>
            <a:pPr marL="457200" indent="-457200">
              <a:buFont typeface="Wingdings" panose="05000000000000000000" pitchFamily="2" charset="2"/>
              <a:buChar char="q"/>
            </a:pPr>
            <a:r>
              <a:rPr lang="en-GB" sz="2000">
                <a:solidFill>
                  <a:schemeClr val="tx1"/>
                </a:solidFill>
              </a:rPr>
              <a:t>Gender equality</a:t>
            </a:r>
          </a:p>
          <a:p>
            <a:pPr marL="457200" indent="-457200">
              <a:buFont typeface="Wingdings" panose="05000000000000000000" pitchFamily="2" charset="2"/>
              <a:buChar char="q"/>
            </a:pPr>
            <a:endParaRPr lang="en-GB" sz="2000">
              <a:solidFill>
                <a:schemeClr val="tx1"/>
              </a:solidFill>
            </a:endParaRPr>
          </a:p>
          <a:p>
            <a:pPr marL="457200" indent="-457200">
              <a:buFont typeface="Wingdings" panose="05000000000000000000" pitchFamily="2" charset="2"/>
              <a:buChar char="q"/>
            </a:pPr>
            <a:r>
              <a:rPr lang="en-GB" sz="2000">
                <a:solidFill>
                  <a:schemeClr val="tx1"/>
                </a:solidFill>
              </a:rPr>
              <a:t>Parents and carers</a:t>
            </a:r>
          </a:p>
          <a:p>
            <a:pPr marL="457200" indent="-457200">
              <a:buFont typeface="Wingdings" panose="05000000000000000000" pitchFamily="2" charset="2"/>
              <a:buChar char="q"/>
            </a:pPr>
            <a:endParaRPr lang="en-GB" sz="2000">
              <a:solidFill>
                <a:schemeClr val="tx1"/>
              </a:solidFill>
            </a:endParaRPr>
          </a:p>
          <a:p>
            <a:pPr marL="457200" indent="-457200">
              <a:buFont typeface="Wingdings" panose="05000000000000000000" pitchFamily="2" charset="2"/>
              <a:buChar char="q"/>
            </a:pPr>
            <a:r>
              <a:rPr lang="en-GB" sz="2000">
                <a:solidFill>
                  <a:schemeClr val="tx1"/>
                </a:solidFill>
              </a:rPr>
              <a:t>Unconscious bias</a:t>
            </a:r>
            <a:endParaRPr lang="en-GB" sz="2800">
              <a:solidFill>
                <a:schemeClr val="tx1"/>
              </a:solidFill>
            </a:endParaRPr>
          </a:p>
        </p:txBody>
      </p:sp>
      <p:pic>
        <p:nvPicPr>
          <p:cNvPr id="7" name="Picture 6">
            <a:extLst>
              <a:ext uri="{FF2B5EF4-FFF2-40B4-BE49-F238E27FC236}">
                <a16:creationId xmlns:a16="http://schemas.microsoft.com/office/drawing/2014/main" id="{831A9452-C170-2FEE-0569-8B5DC73B375C}"/>
              </a:ext>
            </a:extLst>
          </p:cNvPr>
          <p:cNvPicPr>
            <a:picLocks noChangeAspect="1"/>
          </p:cNvPicPr>
          <p:nvPr/>
        </p:nvPicPr>
        <p:blipFill>
          <a:blip r:embed="rId6"/>
          <a:stretch>
            <a:fillRect/>
          </a:stretch>
        </p:blipFill>
        <p:spPr>
          <a:xfrm>
            <a:off x="6662474" y="6173587"/>
            <a:ext cx="1638300" cy="504825"/>
          </a:xfrm>
          <a:prstGeom prst="rect">
            <a:avLst/>
          </a:prstGeom>
        </p:spPr>
      </p:pic>
      <p:sp>
        <p:nvSpPr>
          <p:cNvPr id="9" name="TextBox 8">
            <a:extLst>
              <a:ext uri="{FF2B5EF4-FFF2-40B4-BE49-F238E27FC236}">
                <a16:creationId xmlns:a16="http://schemas.microsoft.com/office/drawing/2014/main" id="{BDA8F7FE-C161-DF0F-4644-A5C2E3ED38C6}"/>
              </a:ext>
            </a:extLst>
          </p:cNvPr>
          <p:cNvSpPr txBox="1"/>
          <p:nvPr/>
        </p:nvSpPr>
        <p:spPr>
          <a:xfrm>
            <a:off x="8944947" y="6307580"/>
            <a:ext cx="2413518" cy="3859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ormAutofit fontScale="55000" lnSpcReduction="20000"/>
          </a:bodyPr>
          <a:lstStyle/>
          <a:p>
            <a:pPr marL="0" marR="0" indent="0" algn="l" defTabSz="914400" rtl="0" fontAlgn="auto" latinLnBrk="0" hangingPunct="0">
              <a:lnSpc>
                <a:spcPct val="90000"/>
              </a:lnSpc>
              <a:spcBef>
                <a:spcPts val="0"/>
              </a:spcBef>
              <a:spcAft>
                <a:spcPts val="0"/>
              </a:spcAft>
              <a:buClrTx/>
              <a:buSzTx/>
              <a:buFontTx/>
              <a:buNone/>
              <a:tabLst/>
            </a:pPr>
            <a:r>
              <a:rPr lang="en-GB">
                <a:solidFill>
                  <a:schemeClr val="bg1"/>
                </a:solidFill>
                <a:hlinkClick r:id="rId7"/>
              </a:rPr>
              <a:t>EDI resources</a:t>
            </a:r>
            <a:endParaRPr kumimoji="0" lang="en-GB" sz="4400" b="1" i="0" u="none" strike="noStrike" cap="none" spc="0" normalizeH="0" baseline="0">
              <a:ln>
                <a:noFill/>
              </a:ln>
              <a:solidFill>
                <a:schemeClr val="bg1"/>
              </a:solidFill>
              <a:effectLst/>
              <a:uFillTx/>
              <a:latin typeface="Arial"/>
              <a:ea typeface="Arial"/>
              <a:cs typeface="Arial"/>
              <a:sym typeface="Arial"/>
            </a:endParaRPr>
          </a:p>
        </p:txBody>
      </p:sp>
      <p:pic>
        <p:nvPicPr>
          <p:cNvPr id="12" name="Picture 11" descr="A black background with red and blue text&#10;&#10;Description automatically generated">
            <a:extLst>
              <a:ext uri="{FF2B5EF4-FFF2-40B4-BE49-F238E27FC236}">
                <a16:creationId xmlns:a16="http://schemas.microsoft.com/office/drawing/2014/main" id="{63A255D6-2113-D558-5444-1A8BDE88B92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05437" y="6059763"/>
            <a:ext cx="1341765" cy="818044"/>
          </a:xfrm>
          <a:prstGeom prst="rect">
            <a:avLst/>
          </a:prstGeom>
        </p:spPr>
      </p:pic>
    </p:spTree>
    <p:custDataLst>
      <p:tags r:id="rId1"/>
    </p:custDataLst>
    <p:extLst>
      <p:ext uri="{BB962C8B-B14F-4D97-AF65-F5344CB8AC3E}">
        <p14:creationId xmlns:p14="http://schemas.microsoft.com/office/powerpoint/2010/main" val="128240529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E9D0F75-42B5-4960-8C3A-291285872DAF}"/>
              </a:ext>
            </a:extLst>
          </p:cNvPr>
          <p:cNvSpPr>
            <a:spLocks noGrp="1"/>
          </p:cNvSpPr>
          <p:nvPr>
            <p:ph sz="half" idx="1"/>
          </p:nvPr>
        </p:nvSpPr>
        <p:spPr>
          <a:xfrm>
            <a:off x="500423" y="2419738"/>
            <a:ext cx="10707057" cy="5485614"/>
          </a:xfrm>
        </p:spPr>
        <p:txBody>
          <a:bodyPr lIns="91440" tIns="45720" rIns="91440" bIns="45720" anchor="t">
            <a:normAutofit/>
          </a:bodyPr>
          <a:lstStyle/>
          <a:p>
            <a:pPr>
              <a:buFont typeface="Wingdings" panose="05000000000000000000" pitchFamily="2" charset="2"/>
              <a:buChar char="q"/>
            </a:pPr>
            <a:r>
              <a:rPr lang="en-GB" sz="3000">
                <a:latin typeface="Arial" panose="020B0604020202020204" pitchFamily="34" charset="0"/>
                <a:cs typeface="Arial" panose="020B0604020202020204" pitchFamily="34" charset="0"/>
              </a:rPr>
              <a:t>   Staff EDI Collaboration Group</a:t>
            </a:r>
          </a:p>
          <a:p>
            <a:pPr>
              <a:buFont typeface="Wingdings" panose="05000000000000000000" pitchFamily="2" charset="2"/>
              <a:buChar char="q"/>
            </a:pPr>
            <a:r>
              <a:rPr lang="en-GB" sz="3000">
                <a:latin typeface="Arial" panose="020B0604020202020204" pitchFamily="34" charset="0"/>
                <a:cs typeface="Arial" panose="020B0604020202020204" pitchFamily="34" charset="0"/>
              </a:rPr>
              <a:t>   LGBTQ+ Network</a:t>
            </a:r>
          </a:p>
          <a:p>
            <a:pPr>
              <a:buFont typeface="Wingdings" panose="05000000000000000000" pitchFamily="2" charset="2"/>
              <a:buChar char="q"/>
            </a:pPr>
            <a:r>
              <a:rPr lang="en-GB" sz="3000">
                <a:latin typeface="Arial" panose="020B0604020202020204" pitchFamily="34" charset="0"/>
                <a:cs typeface="Arial" panose="020B0604020202020204" pitchFamily="34" charset="0"/>
              </a:rPr>
              <a:t>   Join events on campus</a:t>
            </a:r>
          </a:p>
          <a:p>
            <a:pPr>
              <a:buFont typeface="Wingdings" panose="05000000000000000000" pitchFamily="2" charset="2"/>
              <a:buChar char="q"/>
            </a:pPr>
            <a:r>
              <a:rPr lang="en-GB" sz="3000">
                <a:latin typeface="Arial" panose="020B0604020202020204" pitchFamily="34" charset="0"/>
                <a:cs typeface="Arial" panose="020B0604020202020204" pitchFamily="34" charset="0"/>
              </a:rPr>
              <a:t>   Participate in webinars</a:t>
            </a:r>
          </a:p>
          <a:p>
            <a:pPr>
              <a:buFont typeface="Wingdings" panose="05000000000000000000" pitchFamily="2" charset="2"/>
              <a:buChar char="q"/>
            </a:pPr>
            <a:r>
              <a:rPr lang="en-GB" sz="3000">
                <a:latin typeface="Arial" panose="020B0604020202020204" pitchFamily="34" charset="0"/>
                <a:cs typeface="Arial" panose="020B0604020202020204" pitchFamily="34" charset="0"/>
              </a:rPr>
              <a:t>   Share your pronouns in meetings and email signatures</a:t>
            </a:r>
          </a:p>
          <a:p>
            <a:pPr>
              <a:buFont typeface="Wingdings" panose="05000000000000000000" pitchFamily="2" charset="2"/>
              <a:buChar char="q"/>
            </a:pPr>
            <a:r>
              <a:rPr lang="en-GB" sz="3000">
                <a:latin typeface="Arial" panose="020B0604020202020204" pitchFamily="34" charset="0"/>
                <a:cs typeface="Arial" panose="020B0604020202020204" pitchFamily="34" charset="0"/>
              </a:rPr>
              <a:t>   Share your name pronunciation in email signatures</a:t>
            </a:r>
          </a:p>
          <a:p>
            <a:pPr>
              <a:buFont typeface="Wingdings" panose="05000000000000000000" pitchFamily="2" charset="2"/>
              <a:buChar char="q"/>
            </a:pPr>
            <a:r>
              <a:rPr lang="en-GB" sz="3000">
                <a:latin typeface="Arial" panose="020B0604020202020204" pitchFamily="34" charset="0"/>
                <a:cs typeface="Arial" panose="020B0604020202020204" pitchFamily="34" charset="0"/>
              </a:rPr>
              <a:t>   Be an inclusion ally and role model inclusive behaviours</a:t>
            </a:r>
          </a:p>
        </p:txBody>
      </p:sp>
      <p:sp>
        <p:nvSpPr>
          <p:cNvPr id="9" name="Title 8">
            <a:extLst>
              <a:ext uri="{FF2B5EF4-FFF2-40B4-BE49-F238E27FC236}">
                <a16:creationId xmlns:a16="http://schemas.microsoft.com/office/drawing/2014/main" id="{91C50673-FA19-C763-F542-031C7C43C6FF}"/>
              </a:ext>
            </a:extLst>
          </p:cNvPr>
          <p:cNvSpPr>
            <a:spLocks noGrp="1"/>
          </p:cNvSpPr>
          <p:nvPr>
            <p:ph type="title"/>
          </p:nvPr>
        </p:nvSpPr>
        <p:spPr/>
        <p:txBody>
          <a:bodyPr lIns="91440" tIns="45720" rIns="91440" bIns="45720" anchor="t">
            <a:noAutofit/>
          </a:bodyPr>
          <a:lstStyle/>
          <a:p>
            <a:r>
              <a:rPr lang="en-GB" sz="6000">
                <a:solidFill>
                  <a:schemeClr val="tx1"/>
                </a:solidFill>
                <a:latin typeface="Arial" panose="020B0604020202020204" pitchFamily="34" charset="0"/>
                <a:cs typeface="Arial" panose="020B0604020202020204" pitchFamily="34" charset="0"/>
              </a:rPr>
              <a:t>How to get involved</a:t>
            </a:r>
          </a:p>
        </p:txBody>
      </p:sp>
      <p:pic>
        <p:nvPicPr>
          <p:cNvPr id="2050" name="Picture 2" descr="Get involved: Join our Equality, Diversity and Inclusion Committee -  Faculty of Sexual and Reproductive Healthcare">
            <a:extLst>
              <a:ext uri="{FF2B5EF4-FFF2-40B4-BE49-F238E27FC236}">
                <a16:creationId xmlns:a16="http://schemas.microsoft.com/office/drawing/2014/main" id="{0FCAC787-E6C3-19CB-6863-0EC92F73BF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3301" y="1617307"/>
            <a:ext cx="4048276" cy="223234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6382715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9D33FE8-8E0D-4115-B41C-6D1E2EE531C0}"/>
              </a:ext>
            </a:extLst>
          </p:cNvPr>
          <p:cNvSpPr>
            <a:spLocks noGrp="1"/>
          </p:cNvSpPr>
          <p:nvPr>
            <p:ph type="title"/>
          </p:nvPr>
        </p:nvSpPr>
        <p:spPr>
          <a:xfrm>
            <a:off x="432000" y="432000"/>
            <a:ext cx="11328000" cy="668832"/>
          </a:xfrm>
        </p:spPr>
        <p:txBody>
          <a:bodyPr>
            <a:noAutofit/>
          </a:bodyPr>
          <a:lstStyle/>
          <a:p>
            <a:r>
              <a:rPr lang="en-GB" sz="6000">
                <a:latin typeface="Arial" panose="020B0604020202020204" pitchFamily="34" charset="0"/>
                <a:cs typeface="Arial" panose="020B0604020202020204" pitchFamily="34" charset="0"/>
              </a:rPr>
              <a:t>Contacts and resources </a:t>
            </a:r>
          </a:p>
        </p:txBody>
      </p:sp>
      <p:sp>
        <p:nvSpPr>
          <p:cNvPr id="16" name="TextBox 15">
            <a:extLst>
              <a:ext uri="{FF2B5EF4-FFF2-40B4-BE49-F238E27FC236}">
                <a16:creationId xmlns:a16="http://schemas.microsoft.com/office/drawing/2014/main" id="{A9394CCB-B77E-482E-826E-D83B2227DF2D}"/>
              </a:ext>
            </a:extLst>
          </p:cNvPr>
          <p:cNvSpPr txBox="1"/>
          <p:nvPr/>
        </p:nvSpPr>
        <p:spPr>
          <a:xfrm>
            <a:off x="916841" y="1763185"/>
            <a:ext cx="11046659" cy="5078313"/>
          </a:xfrm>
          <a:prstGeom prst="rect">
            <a:avLst/>
          </a:prstGeom>
          <a:noFill/>
        </p:spPr>
        <p:txBody>
          <a:bodyPr wrap="square" lIns="91440" tIns="45720" rIns="91440" bIns="45720" rtlCol="0" anchor="t">
            <a:spAutoFit/>
          </a:bodyPr>
          <a:lstStyle/>
          <a:p>
            <a:pPr marL="342900" indent="-342900">
              <a:buFont typeface="Wingdings" panose="05000000000000000000" pitchFamily="2" charset="2"/>
              <a:buChar char="q"/>
            </a:pPr>
            <a:r>
              <a:rPr lang="en-GB" sz="3000">
                <a:solidFill>
                  <a:schemeClr val="tx1"/>
                </a:solidFill>
              </a:rPr>
              <a:t> </a:t>
            </a:r>
            <a:r>
              <a:rPr lang="en-GB" sz="3000">
                <a:solidFill>
                  <a:schemeClr val="tx1"/>
                </a:solidFill>
                <a:hlinkClick r:id="rId3">
                  <a:extLst>
                    <a:ext uri="{A12FA001-AC4F-418D-AE19-62706E023703}">
                      <ahyp:hlinkClr xmlns:ahyp="http://schemas.microsoft.com/office/drawing/2018/hyperlinkcolor" val="tx"/>
                    </a:ext>
                  </a:extLst>
                </a:hlinkClick>
              </a:rPr>
              <a:t>edi@aub.ac.uk</a:t>
            </a:r>
            <a:r>
              <a:rPr lang="en-GB" sz="3000">
                <a:solidFill>
                  <a:schemeClr val="tx1"/>
                </a:solidFill>
              </a:rPr>
              <a:t> </a:t>
            </a:r>
            <a:endParaRPr lang="en-US" sz="3000">
              <a:solidFill>
                <a:schemeClr val="tx1"/>
              </a:solidFill>
            </a:endParaRPr>
          </a:p>
          <a:p>
            <a:pPr marL="342900" indent="-342900">
              <a:buFont typeface="Wingdings" panose="05000000000000000000" pitchFamily="2" charset="2"/>
              <a:buChar char="q"/>
            </a:pPr>
            <a:endParaRPr lang="en-GB" sz="3000">
              <a:solidFill>
                <a:schemeClr val="tx1"/>
              </a:solidFill>
            </a:endParaRPr>
          </a:p>
          <a:p>
            <a:pPr marL="342900" indent="-342900">
              <a:buFont typeface="Wingdings" panose="05000000000000000000" pitchFamily="2" charset="2"/>
              <a:buChar char="q"/>
            </a:pPr>
            <a:r>
              <a:rPr lang="en-GB" sz="3000">
                <a:solidFill>
                  <a:schemeClr val="tx1"/>
                </a:solidFill>
              </a:rPr>
              <a:t> LGBTQ+ network: Corin Peacock – cpeacock@aub.ac.uk</a:t>
            </a:r>
          </a:p>
          <a:p>
            <a:pPr marL="342900" indent="-342900">
              <a:buFont typeface="Wingdings" panose="05000000000000000000" pitchFamily="2" charset="2"/>
              <a:buChar char="q"/>
            </a:pPr>
            <a:endParaRPr lang="en-GB" sz="3000">
              <a:solidFill>
                <a:schemeClr val="tx1"/>
              </a:solidFill>
            </a:endParaRPr>
          </a:p>
          <a:p>
            <a:pPr marL="342900" indent="-342900">
              <a:buFont typeface="Wingdings" panose="05000000000000000000" pitchFamily="2" charset="2"/>
              <a:buChar char="q"/>
            </a:pPr>
            <a:r>
              <a:rPr lang="en-GB" sz="3000">
                <a:solidFill>
                  <a:schemeClr val="tx1"/>
                </a:solidFill>
              </a:rPr>
              <a:t> EDI resources:  </a:t>
            </a:r>
            <a:r>
              <a:rPr lang="en-GB" sz="3000">
                <a:solidFill>
                  <a:schemeClr val="tx1"/>
                </a:solidFill>
                <a:hlinkClick r:id="rId4">
                  <a:extLst>
                    <a:ext uri="{A12FA001-AC4F-418D-AE19-62706E023703}">
                      <ahyp:hlinkClr xmlns:ahyp="http://schemas.microsoft.com/office/drawing/2018/hyperlinkcolor" val="tx"/>
                    </a:ext>
                  </a:extLst>
                </a:hlinkClick>
              </a:rPr>
              <a:t>Staff EDI Resources</a:t>
            </a:r>
          </a:p>
          <a:p>
            <a:endParaRPr lang="en-GB" sz="3000">
              <a:solidFill>
                <a:schemeClr val="tx1"/>
              </a:solidFill>
              <a:hlinkClick r:id="rId4">
                <a:extLst>
                  <a:ext uri="{A12FA001-AC4F-418D-AE19-62706E023703}">
                    <ahyp:hlinkClr xmlns:ahyp="http://schemas.microsoft.com/office/drawing/2018/hyperlinkcolor" val="tx"/>
                  </a:ext>
                </a:extLst>
              </a:hlinkClick>
            </a:endParaRPr>
          </a:p>
          <a:p>
            <a:pPr marL="342900" indent="-342900">
              <a:buFont typeface="Wingdings" panose="05000000000000000000" pitchFamily="2" charset="2"/>
              <a:buChar char="q"/>
            </a:pPr>
            <a:r>
              <a:rPr lang="en-GB" sz="3000">
                <a:solidFill>
                  <a:schemeClr val="tx1"/>
                </a:solidFill>
              </a:rPr>
              <a:t> EDI intranet pages: </a:t>
            </a:r>
            <a:r>
              <a:rPr lang="en-GB" sz="3000">
                <a:solidFill>
                  <a:schemeClr val="tx1"/>
                </a:solidFill>
                <a:hlinkClick r:id="rId5">
                  <a:extLst>
                    <a:ext uri="{A12FA001-AC4F-418D-AE19-62706E023703}">
                      <ahyp:hlinkClr xmlns:ahyp="http://schemas.microsoft.com/office/drawing/2018/hyperlinkcolor" val="tx"/>
                    </a:ext>
                  </a:extLst>
                </a:hlinkClick>
              </a:rPr>
              <a:t>Intranet</a:t>
            </a:r>
            <a:r>
              <a:rPr lang="en-GB" sz="3000">
                <a:solidFill>
                  <a:schemeClr val="tx1"/>
                </a:solidFill>
              </a:rPr>
              <a:t> </a:t>
            </a:r>
          </a:p>
          <a:p>
            <a:pPr marL="342900" indent="-342900">
              <a:buFont typeface="Wingdings" panose="05000000000000000000" pitchFamily="2" charset="2"/>
              <a:buChar char="q"/>
            </a:pPr>
            <a:endParaRPr lang="en-GB" sz="3000">
              <a:solidFill>
                <a:schemeClr val="tx1"/>
              </a:solidFill>
            </a:endParaRPr>
          </a:p>
          <a:p>
            <a:pPr marL="342900" indent="-342900">
              <a:buFont typeface="Wingdings" panose="05000000000000000000" pitchFamily="2" charset="2"/>
              <a:buChar char="q"/>
            </a:pPr>
            <a:r>
              <a:rPr lang="en-GB" sz="3000">
                <a:solidFill>
                  <a:schemeClr val="tx1"/>
                </a:solidFill>
              </a:rPr>
              <a:t> EDI website info: </a:t>
            </a:r>
            <a:r>
              <a:rPr lang="en-GB" sz="3000">
                <a:solidFill>
                  <a:schemeClr val="tx1"/>
                </a:solidFill>
                <a:hlinkClick r:id="rId6">
                  <a:extLst>
                    <a:ext uri="{A12FA001-AC4F-418D-AE19-62706E023703}">
                      <ahyp:hlinkClr xmlns:ahyp="http://schemas.microsoft.com/office/drawing/2018/hyperlinkcolor" val="tx"/>
                    </a:ext>
                  </a:extLst>
                </a:hlinkClick>
              </a:rPr>
              <a:t>EDI </a:t>
            </a:r>
          </a:p>
          <a:p>
            <a:pPr marL="342900" indent="-342900">
              <a:buFont typeface="Wingdings" panose="05000000000000000000" pitchFamily="2" charset="2"/>
              <a:buChar char="q"/>
            </a:pPr>
            <a:endParaRPr lang="en-GB" sz="3000">
              <a:solidFill>
                <a:schemeClr val="bg1"/>
              </a:solidFill>
              <a:hlinkClick r:id="rId6">
                <a:extLst>
                  <a:ext uri="{A12FA001-AC4F-418D-AE19-62706E023703}">
                    <ahyp:hlinkClr xmlns:ahyp="http://schemas.microsoft.com/office/drawing/2018/hyperlinkcolor" val="tx"/>
                  </a:ext>
                </a:extLst>
              </a:hlinkClick>
            </a:endParaRPr>
          </a:p>
          <a:p>
            <a:pPr marL="342900" indent="-342900">
              <a:buFont typeface="Wingdings" panose="05000000000000000000" pitchFamily="2" charset="2"/>
              <a:buChar char="q"/>
            </a:pPr>
            <a:r>
              <a:rPr lang="en-GB" sz="3000">
                <a:solidFill>
                  <a:schemeClr val="tx1"/>
                </a:solidFill>
              </a:rPr>
              <a:t> EDI </a:t>
            </a:r>
            <a:r>
              <a:rPr lang="en-GB" sz="3000">
                <a:solidFill>
                  <a:schemeClr val="tx1"/>
                </a:solidFill>
                <a:hlinkClick r:id="rId7">
                  <a:extLst>
                    <a:ext uri="{A12FA001-AC4F-418D-AE19-62706E023703}">
                      <ahyp:hlinkClr xmlns:ahyp="http://schemas.microsoft.com/office/drawing/2018/hyperlinkcolor" val="tx"/>
                    </a:ext>
                  </a:extLst>
                </a:hlinkClick>
              </a:rPr>
              <a:t>LinkedIn Learning collections</a:t>
            </a:r>
            <a:endParaRPr lang="en-GB" sz="3000">
              <a:solidFill>
                <a:schemeClr val="tx1"/>
              </a:solidFill>
            </a:endParaRPr>
          </a:p>
          <a:p>
            <a:endParaRPr lang="en-GB" sz="3000">
              <a:solidFill>
                <a:schemeClr val="bg1"/>
              </a:solidFill>
              <a:hlinkClick r:id="rId6">
                <a:extLst>
                  <a:ext uri="{A12FA001-AC4F-418D-AE19-62706E023703}">
                    <ahyp:hlinkClr xmlns:ahyp="http://schemas.microsoft.com/office/drawing/2018/hyperlinkcolor" val="tx"/>
                  </a:ext>
                </a:extLst>
              </a:hlinkClick>
            </a:endParaRPr>
          </a:p>
        </p:txBody>
      </p:sp>
      <p:pic>
        <p:nvPicPr>
          <p:cNvPr id="2" name="Picture 1" descr="A yellow and black sign&#10;&#10;Description automatically generated with medium confidence">
            <a:extLst>
              <a:ext uri="{FF2B5EF4-FFF2-40B4-BE49-F238E27FC236}">
                <a16:creationId xmlns:a16="http://schemas.microsoft.com/office/drawing/2014/main" id="{1666AF56-D4BA-EEAB-18CF-3AC3F33D93E8}"/>
              </a:ext>
            </a:extLst>
          </p:cNvPr>
          <p:cNvPicPr>
            <a:picLocks noChangeAspect="1"/>
          </p:cNvPicPr>
          <p:nvPr/>
        </p:nvPicPr>
        <p:blipFill>
          <a:blip r:embed="rId8"/>
          <a:stretch>
            <a:fillRect/>
          </a:stretch>
        </p:blipFill>
        <p:spPr>
          <a:xfrm>
            <a:off x="8545274" y="5521046"/>
            <a:ext cx="3367293" cy="850304"/>
          </a:xfrm>
          <a:prstGeom prst="rect">
            <a:avLst/>
          </a:prstGeom>
        </p:spPr>
      </p:pic>
    </p:spTree>
    <p:extLst>
      <p:ext uri="{BB962C8B-B14F-4D97-AF65-F5344CB8AC3E}">
        <p14:creationId xmlns:p14="http://schemas.microsoft.com/office/powerpoint/2010/main" val="17710810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3" name="Rectangle 8">
            <a:extLst>
              <a:ext uri="{FF2B5EF4-FFF2-40B4-BE49-F238E27FC236}">
                <a16:creationId xmlns:a16="http://schemas.microsoft.com/office/drawing/2014/main" id="{4EFE82FE-7465-AE46-88DF-34D347E83B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3" descr="Stack of open books">
            <a:extLst>
              <a:ext uri="{FF2B5EF4-FFF2-40B4-BE49-F238E27FC236}">
                <a16:creationId xmlns:a16="http://schemas.microsoft.com/office/drawing/2014/main" id="{DD4B951F-CED6-4BD5-ACDD-62772851DC29}"/>
              </a:ext>
            </a:extLst>
          </p:cNvPr>
          <p:cNvPicPr>
            <a:picLocks noChangeAspect="1"/>
          </p:cNvPicPr>
          <p:nvPr/>
        </p:nvPicPr>
        <p:blipFill rotWithShape="1">
          <a:blip r:embed="rId2"/>
          <a:srcRect t="15730"/>
          <a:stretch/>
        </p:blipFill>
        <p:spPr>
          <a:xfrm>
            <a:off x="20" y="1"/>
            <a:ext cx="12191980" cy="6857999"/>
          </a:xfrm>
          <a:prstGeom prst="rect">
            <a:avLst/>
          </a:prstGeom>
        </p:spPr>
      </p:pic>
      <p:sp>
        <p:nvSpPr>
          <p:cNvPr id="25" name="Rectangle">
            <a:extLst>
              <a:ext uri="{FF2B5EF4-FFF2-40B4-BE49-F238E27FC236}">
                <a16:creationId xmlns:a16="http://schemas.microsoft.com/office/drawing/2014/main" id="{B4F75AE3-A3AC-DE4C-98FE-EC9DC3BF8D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5267217" cy="6858000"/>
          </a:xfrm>
          <a:prstGeom prst="rect">
            <a:avLst/>
          </a:prstGeom>
          <a:gradFill flip="none" rotWithShape="1">
            <a:gsLst>
              <a:gs pos="31000">
                <a:schemeClr val="bg1">
                  <a:alpha val="80000"/>
                </a:schemeClr>
              </a:gs>
              <a:gs pos="0">
                <a:schemeClr val="bg1"/>
              </a:gs>
              <a:gs pos="100000">
                <a:schemeClr val="bg1">
                  <a:alpha val="34000"/>
                </a:schemeClr>
              </a:gs>
            </a:gsLst>
            <a:path path="circle">
              <a:fillToRect r="100000" b="100000"/>
            </a:path>
            <a:tileRect l="-100000" t="-100000"/>
          </a:gradFill>
          <a:ln w="12700">
            <a:miter lim="400000"/>
          </a:ln>
        </p:spPr>
        <p:txBody>
          <a:bodyPr lIns="50800" tIns="50800" rIns="50800" bIns="50800" anchor="ctr"/>
          <a:lstStyle/>
          <a:p>
            <a:pPr algn="ctr"/>
            <a:endParaRPr sz="2600" cap="all">
              <a:solidFill>
                <a:srgbClr val="FFFFFF"/>
              </a:solidFill>
              <a:sym typeface="Avenir Next"/>
            </a:endParaRPr>
          </a:p>
        </p:txBody>
      </p:sp>
      <p:sp>
        <p:nvSpPr>
          <p:cNvPr id="2" name="Title 1">
            <a:extLst>
              <a:ext uri="{FF2B5EF4-FFF2-40B4-BE49-F238E27FC236}">
                <a16:creationId xmlns:a16="http://schemas.microsoft.com/office/drawing/2014/main" id="{5AB2F95D-62CA-4F59-A05C-FA1F4AE09A94}"/>
              </a:ext>
            </a:extLst>
          </p:cNvPr>
          <p:cNvSpPr>
            <a:spLocks noGrp="1"/>
          </p:cNvSpPr>
          <p:nvPr>
            <p:ph type="ctrTitle"/>
          </p:nvPr>
        </p:nvSpPr>
        <p:spPr>
          <a:xfrm>
            <a:off x="565151" y="768334"/>
            <a:ext cx="4454524" cy="2866405"/>
          </a:xfrm>
        </p:spPr>
        <p:txBody>
          <a:bodyPr>
            <a:normAutofit/>
          </a:bodyPr>
          <a:lstStyle/>
          <a:p>
            <a:r>
              <a:rPr lang="en-GB" sz="5400"/>
              <a:t>AUB Library</a:t>
            </a:r>
          </a:p>
        </p:txBody>
      </p:sp>
      <p:sp>
        <p:nvSpPr>
          <p:cNvPr id="3" name="Subtitle 2">
            <a:extLst>
              <a:ext uri="{FF2B5EF4-FFF2-40B4-BE49-F238E27FC236}">
                <a16:creationId xmlns:a16="http://schemas.microsoft.com/office/drawing/2014/main" id="{CF23DF7A-26D9-46ED-8E5E-53642D2BC745}"/>
              </a:ext>
            </a:extLst>
          </p:cNvPr>
          <p:cNvSpPr>
            <a:spLocks noGrp="1"/>
          </p:cNvSpPr>
          <p:nvPr>
            <p:ph type="subTitle" idx="1"/>
          </p:nvPr>
        </p:nvSpPr>
        <p:spPr>
          <a:xfrm>
            <a:off x="565151" y="4283239"/>
            <a:ext cx="4134538" cy="1475177"/>
          </a:xfrm>
        </p:spPr>
        <p:txBody>
          <a:bodyPr>
            <a:normAutofit/>
          </a:bodyPr>
          <a:lstStyle/>
          <a:p>
            <a:r>
              <a:rPr lang="en-GB"/>
              <a:t>New starter induction</a:t>
            </a:r>
          </a:p>
        </p:txBody>
      </p:sp>
      <p:cxnSp>
        <p:nvCxnSpPr>
          <p:cNvPr id="26" name="Straight Connector 12">
            <a:extLst>
              <a:ext uri="{FF2B5EF4-FFF2-40B4-BE49-F238E27FC236}">
                <a16:creationId xmlns:a16="http://schemas.microsoft.com/office/drawing/2014/main" id="{41C79BB7-CCAB-2243-9830-5569626C4D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4134538"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7" name="Group 14">
            <a:extLst>
              <a:ext uri="{FF2B5EF4-FFF2-40B4-BE49-F238E27FC236}">
                <a16:creationId xmlns:a16="http://schemas.microsoft.com/office/drawing/2014/main" id="{44406D7A-DB1A-D940-8AD1-93FAF9DD71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91746" y="0"/>
            <a:ext cx="1900254" cy="6858000"/>
            <a:chOff x="10291746" y="0"/>
            <a:chExt cx="1900254" cy="6858000"/>
          </a:xfrm>
        </p:grpSpPr>
        <p:sp>
          <p:nvSpPr>
            <p:cNvPr id="16" name="Freeform 40">
              <a:extLst>
                <a:ext uri="{FF2B5EF4-FFF2-40B4-BE49-F238E27FC236}">
                  <a16:creationId xmlns:a16="http://schemas.microsoft.com/office/drawing/2014/main" id="{D0F85DF7-431B-BE45-B932-0E22FC3F84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5829" y="809310"/>
              <a:ext cx="536171" cy="1124839"/>
            </a:xfrm>
            <a:custGeom>
              <a:avLst/>
              <a:gdLst>
                <a:gd name="connsiteX0" fmla="*/ 536171 w 536171"/>
                <a:gd name="connsiteY0" fmla="*/ 0 h 1124839"/>
                <a:gd name="connsiteX1" fmla="*/ 536171 w 536171"/>
                <a:gd name="connsiteY1" fmla="*/ 1124839 h 1124839"/>
                <a:gd name="connsiteX2" fmla="*/ 451423 w 536171"/>
                <a:gd name="connsiteY2" fmla="*/ 1116295 h 1124839"/>
                <a:gd name="connsiteX3" fmla="*/ 0 w 536171"/>
                <a:gd name="connsiteY3" fmla="*/ 562419 h 1124839"/>
                <a:gd name="connsiteX4" fmla="*/ 451423 w 536171"/>
                <a:gd name="connsiteY4" fmla="*/ 8543 h 1124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171" h="1124839">
                  <a:moveTo>
                    <a:pt x="536171" y="0"/>
                  </a:moveTo>
                  <a:lnTo>
                    <a:pt x="536171" y="1124839"/>
                  </a:lnTo>
                  <a:lnTo>
                    <a:pt x="451423" y="1116295"/>
                  </a:lnTo>
                  <a:cubicBezTo>
                    <a:pt x="193797" y="1063577"/>
                    <a:pt x="0" y="835630"/>
                    <a:pt x="0" y="562419"/>
                  </a:cubicBezTo>
                  <a:cubicBezTo>
                    <a:pt x="0" y="289208"/>
                    <a:pt x="193797" y="61261"/>
                    <a:pt x="451423" y="854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41">
              <a:extLst>
                <a:ext uri="{FF2B5EF4-FFF2-40B4-BE49-F238E27FC236}">
                  <a16:creationId xmlns:a16="http://schemas.microsoft.com/office/drawing/2014/main" id="{BEA0AA89-2965-2A44-B84E-51C748B2D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748" y="0"/>
              <a:ext cx="1130725" cy="565362"/>
            </a:xfrm>
            <a:custGeom>
              <a:avLst/>
              <a:gdLst>
                <a:gd name="connsiteX0" fmla="*/ 0 w 1130725"/>
                <a:gd name="connsiteY0" fmla="*/ 0 h 565362"/>
                <a:gd name="connsiteX1" fmla="*/ 25420 w 1130725"/>
                <a:gd name="connsiteY1" fmla="*/ 0 h 565362"/>
                <a:gd name="connsiteX2" fmla="*/ 36369 w 1130725"/>
                <a:gd name="connsiteY2" fmla="*/ 108609 h 565362"/>
                <a:gd name="connsiteX3" fmla="*/ 565363 w 1130725"/>
                <a:gd name="connsiteY3" fmla="*/ 539750 h 565362"/>
                <a:gd name="connsiteX4" fmla="*/ 1094356 w 1130725"/>
                <a:gd name="connsiteY4" fmla="*/ 108609 h 565362"/>
                <a:gd name="connsiteX5" fmla="*/ 1105305 w 1130725"/>
                <a:gd name="connsiteY5" fmla="*/ 0 h 565362"/>
                <a:gd name="connsiteX6" fmla="*/ 1130725 w 1130725"/>
                <a:gd name="connsiteY6" fmla="*/ 0 h 565362"/>
                <a:gd name="connsiteX7" fmla="*/ 565363 w 1130725"/>
                <a:gd name="connsiteY7" fmla="*/ 565362 h 565362"/>
                <a:gd name="connsiteX8" fmla="*/ 0 w 1130725"/>
                <a:gd name="connsiteY8" fmla="*/ 0 h 56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725" h="565362">
                  <a:moveTo>
                    <a:pt x="0" y="0"/>
                  </a:moveTo>
                  <a:lnTo>
                    <a:pt x="25420" y="0"/>
                  </a:lnTo>
                  <a:lnTo>
                    <a:pt x="36369" y="108609"/>
                  </a:lnTo>
                  <a:cubicBezTo>
                    <a:pt x="86718" y="354660"/>
                    <a:pt x="304425" y="539750"/>
                    <a:pt x="565363" y="539750"/>
                  </a:cubicBezTo>
                  <a:cubicBezTo>
                    <a:pt x="826300" y="539750"/>
                    <a:pt x="1044007" y="354660"/>
                    <a:pt x="1094356" y="108609"/>
                  </a:cubicBezTo>
                  <a:lnTo>
                    <a:pt x="1105305" y="0"/>
                  </a:lnTo>
                  <a:lnTo>
                    <a:pt x="1130725" y="0"/>
                  </a:lnTo>
                  <a:cubicBezTo>
                    <a:pt x="1130725" y="312241"/>
                    <a:pt x="877604" y="565362"/>
                    <a:pt x="565363" y="565362"/>
                  </a:cubicBezTo>
                  <a:cubicBezTo>
                    <a:pt x="253121" y="565362"/>
                    <a:pt x="0" y="312241"/>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42">
              <a:extLst>
                <a:ext uri="{FF2B5EF4-FFF2-40B4-BE49-F238E27FC236}">
                  <a16:creationId xmlns:a16="http://schemas.microsoft.com/office/drawing/2014/main" id="{7EC47259-887A-FD48-989C-42BC5A3C98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578" y="0"/>
              <a:ext cx="535422" cy="562344"/>
            </a:xfrm>
            <a:custGeom>
              <a:avLst/>
              <a:gdLst>
                <a:gd name="connsiteX0" fmla="*/ 0 w 535422"/>
                <a:gd name="connsiteY0" fmla="*/ 0 h 562344"/>
                <a:gd name="connsiteX1" fmla="*/ 25421 w 535422"/>
                <a:gd name="connsiteY1" fmla="*/ 0 h 562344"/>
                <a:gd name="connsiteX2" fmla="*/ 36370 w 535422"/>
                <a:gd name="connsiteY2" fmla="*/ 108609 h 562344"/>
                <a:gd name="connsiteX3" fmla="*/ 469781 w 535422"/>
                <a:gd name="connsiteY3" fmla="*/ 531316 h 562344"/>
                <a:gd name="connsiteX4" fmla="*/ 535422 w 535422"/>
                <a:gd name="connsiteY4" fmla="*/ 537108 h 562344"/>
                <a:gd name="connsiteX5" fmla="*/ 535422 w 535422"/>
                <a:gd name="connsiteY5" fmla="*/ 562344 h 562344"/>
                <a:gd name="connsiteX6" fmla="*/ 451424 w 535422"/>
                <a:gd name="connsiteY6" fmla="*/ 553876 h 562344"/>
                <a:gd name="connsiteX7" fmla="*/ 0 w 535422"/>
                <a:gd name="connsiteY7" fmla="*/ 0 h 56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422" h="562344">
                  <a:moveTo>
                    <a:pt x="0" y="0"/>
                  </a:moveTo>
                  <a:lnTo>
                    <a:pt x="25421" y="0"/>
                  </a:lnTo>
                  <a:lnTo>
                    <a:pt x="36370" y="108609"/>
                  </a:lnTo>
                  <a:cubicBezTo>
                    <a:pt x="80425" y="323904"/>
                    <a:pt x="252614" y="492525"/>
                    <a:pt x="469781" y="531316"/>
                  </a:cubicBezTo>
                  <a:lnTo>
                    <a:pt x="535422" y="537108"/>
                  </a:lnTo>
                  <a:lnTo>
                    <a:pt x="535422" y="562344"/>
                  </a:lnTo>
                  <a:lnTo>
                    <a:pt x="451424" y="553876"/>
                  </a:lnTo>
                  <a:cubicBezTo>
                    <a:pt x="193797" y="501158"/>
                    <a:pt x="0" y="273211"/>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43">
              <a:extLst>
                <a:ext uri="{FF2B5EF4-FFF2-40B4-BE49-F238E27FC236}">
                  <a16:creationId xmlns:a16="http://schemas.microsoft.com/office/drawing/2014/main" id="{16E261C3-18BE-934F-8A2B-59BE70AE2F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578" y="2181112"/>
              <a:ext cx="535422" cy="1124687"/>
            </a:xfrm>
            <a:custGeom>
              <a:avLst/>
              <a:gdLst>
                <a:gd name="connsiteX0" fmla="*/ 535422 w 535422"/>
                <a:gd name="connsiteY0" fmla="*/ 0 h 1124687"/>
                <a:gd name="connsiteX1" fmla="*/ 535422 w 535422"/>
                <a:gd name="connsiteY1" fmla="*/ 25186 h 1124687"/>
                <a:gd name="connsiteX2" fmla="*/ 456541 w 535422"/>
                <a:gd name="connsiteY2" fmla="*/ 33138 h 1124687"/>
                <a:gd name="connsiteX3" fmla="*/ 25399 w 535422"/>
                <a:gd name="connsiteY3" fmla="*/ 562130 h 1124687"/>
                <a:gd name="connsiteX4" fmla="*/ 456541 w 535422"/>
                <a:gd name="connsiteY4" fmla="*/ 1091123 h 1124687"/>
                <a:gd name="connsiteX5" fmla="*/ 535422 w 535422"/>
                <a:gd name="connsiteY5" fmla="*/ 1099075 h 1124687"/>
                <a:gd name="connsiteX6" fmla="*/ 535422 w 535422"/>
                <a:gd name="connsiteY6" fmla="*/ 1124687 h 1124687"/>
                <a:gd name="connsiteX7" fmla="*/ 451423 w 535422"/>
                <a:gd name="connsiteY7" fmla="*/ 1116219 h 1124687"/>
                <a:gd name="connsiteX8" fmla="*/ 0 w 535422"/>
                <a:gd name="connsiteY8" fmla="*/ 562343 h 1124687"/>
                <a:gd name="connsiteX9" fmla="*/ 451423 w 535422"/>
                <a:gd name="connsiteY9" fmla="*/ 8468 h 112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422" h="1124687">
                  <a:moveTo>
                    <a:pt x="535422" y="0"/>
                  </a:moveTo>
                  <a:lnTo>
                    <a:pt x="535422" y="25186"/>
                  </a:lnTo>
                  <a:lnTo>
                    <a:pt x="456541" y="33138"/>
                  </a:lnTo>
                  <a:cubicBezTo>
                    <a:pt x="210489" y="83487"/>
                    <a:pt x="25399" y="301194"/>
                    <a:pt x="25399" y="562130"/>
                  </a:cubicBezTo>
                  <a:cubicBezTo>
                    <a:pt x="25399" y="823067"/>
                    <a:pt x="210489" y="1040774"/>
                    <a:pt x="456541" y="1091123"/>
                  </a:cubicBezTo>
                  <a:lnTo>
                    <a:pt x="535422" y="1099075"/>
                  </a:lnTo>
                  <a:lnTo>
                    <a:pt x="535422" y="1124687"/>
                  </a:lnTo>
                  <a:lnTo>
                    <a:pt x="451423" y="1116219"/>
                  </a:lnTo>
                  <a:cubicBezTo>
                    <a:pt x="193797" y="1063501"/>
                    <a:pt x="0" y="835554"/>
                    <a:pt x="0" y="562343"/>
                  </a:cubicBezTo>
                  <a:cubicBezTo>
                    <a:pt x="0" y="289132"/>
                    <a:pt x="193797" y="61185"/>
                    <a:pt x="451423" y="846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44">
              <a:extLst>
                <a:ext uri="{FF2B5EF4-FFF2-40B4-BE49-F238E27FC236}">
                  <a16:creationId xmlns:a16="http://schemas.microsoft.com/office/drawing/2014/main" id="{35A2267B-0862-A24E-87D2-6CE5187CF9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746" y="806365"/>
              <a:ext cx="1130726" cy="1130724"/>
            </a:xfrm>
            <a:custGeom>
              <a:avLst/>
              <a:gdLst>
                <a:gd name="connsiteX0" fmla="*/ 565363 w 1130726"/>
                <a:gd name="connsiteY0" fmla="*/ 25186 h 1130724"/>
                <a:gd name="connsiteX1" fmla="*/ 25399 w 1130726"/>
                <a:gd name="connsiteY1" fmla="*/ 565149 h 1130724"/>
                <a:gd name="connsiteX2" fmla="*/ 565363 w 1130726"/>
                <a:gd name="connsiteY2" fmla="*/ 1105112 h 1130724"/>
                <a:gd name="connsiteX3" fmla="*/ 1105327 w 1130726"/>
                <a:gd name="connsiteY3" fmla="*/ 565149 h 1130724"/>
                <a:gd name="connsiteX4" fmla="*/ 565363 w 1130726"/>
                <a:gd name="connsiteY4" fmla="*/ 25186 h 1130724"/>
                <a:gd name="connsiteX5" fmla="*/ 565363 w 1130726"/>
                <a:gd name="connsiteY5" fmla="*/ 0 h 1130724"/>
                <a:gd name="connsiteX6" fmla="*/ 1130726 w 1130726"/>
                <a:gd name="connsiteY6" fmla="*/ 565362 h 1130724"/>
                <a:gd name="connsiteX7" fmla="*/ 565363 w 1130726"/>
                <a:gd name="connsiteY7" fmla="*/ 1130724 h 1130724"/>
                <a:gd name="connsiteX8" fmla="*/ 0 w 1130726"/>
                <a:gd name="connsiteY8" fmla="*/ 565362 h 1130724"/>
                <a:gd name="connsiteX9" fmla="*/ 565363 w 1130726"/>
                <a:gd name="connsiteY9" fmla="*/ 0 h 11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726" h="1130724">
                  <a:moveTo>
                    <a:pt x="565363" y="25186"/>
                  </a:moveTo>
                  <a:cubicBezTo>
                    <a:pt x="267149" y="25186"/>
                    <a:pt x="25399" y="266936"/>
                    <a:pt x="25399" y="565149"/>
                  </a:cubicBezTo>
                  <a:cubicBezTo>
                    <a:pt x="25399" y="863362"/>
                    <a:pt x="267149" y="1105112"/>
                    <a:pt x="565363" y="1105112"/>
                  </a:cubicBezTo>
                  <a:cubicBezTo>
                    <a:pt x="863577" y="1105112"/>
                    <a:pt x="1105327" y="863362"/>
                    <a:pt x="1105327" y="565149"/>
                  </a:cubicBezTo>
                  <a:cubicBezTo>
                    <a:pt x="1105327" y="266936"/>
                    <a:pt x="863577" y="25186"/>
                    <a:pt x="565363" y="25186"/>
                  </a:cubicBezTo>
                  <a:close/>
                  <a:moveTo>
                    <a:pt x="565363" y="0"/>
                  </a:moveTo>
                  <a:cubicBezTo>
                    <a:pt x="877604" y="0"/>
                    <a:pt x="1130726" y="253121"/>
                    <a:pt x="1130726" y="565362"/>
                  </a:cubicBezTo>
                  <a:cubicBezTo>
                    <a:pt x="1130726" y="877603"/>
                    <a:pt x="877604" y="1130724"/>
                    <a:pt x="565363" y="1130724"/>
                  </a:cubicBezTo>
                  <a:cubicBezTo>
                    <a:pt x="253122" y="1130724"/>
                    <a:pt x="0" y="877603"/>
                    <a:pt x="0" y="565362"/>
                  </a:cubicBezTo>
                  <a:cubicBezTo>
                    <a:pt x="0" y="253121"/>
                    <a:pt x="253122" y="0"/>
                    <a:pt x="565363"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45">
              <a:extLst>
                <a:ext uri="{FF2B5EF4-FFF2-40B4-BE49-F238E27FC236}">
                  <a16:creationId xmlns:a16="http://schemas.microsoft.com/office/drawing/2014/main" id="{A404A0DE-A076-8C4E-B8D4-EBC9453377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578" y="3552837"/>
              <a:ext cx="535422" cy="1124688"/>
            </a:xfrm>
            <a:custGeom>
              <a:avLst/>
              <a:gdLst>
                <a:gd name="connsiteX0" fmla="*/ 535422 w 535422"/>
                <a:gd name="connsiteY0" fmla="*/ 0 h 1124688"/>
                <a:gd name="connsiteX1" fmla="*/ 535422 w 535422"/>
                <a:gd name="connsiteY1" fmla="*/ 25186 h 1124688"/>
                <a:gd name="connsiteX2" fmla="*/ 456541 w 535422"/>
                <a:gd name="connsiteY2" fmla="*/ 33138 h 1124688"/>
                <a:gd name="connsiteX3" fmla="*/ 25399 w 535422"/>
                <a:gd name="connsiteY3" fmla="*/ 562131 h 1124688"/>
                <a:gd name="connsiteX4" fmla="*/ 456541 w 535422"/>
                <a:gd name="connsiteY4" fmla="*/ 1091124 h 1124688"/>
                <a:gd name="connsiteX5" fmla="*/ 535422 w 535422"/>
                <a:gd name="connsiteY5" fmla="*/ 1099076 h 1124688"/>
                <a:gd name="connsiteX6" fmla="*/ 535422 w 535422"/>
                <a:gd name="connsiteY6" fmla="*/ 1124688 h 1124688"/>
                <a:gd name="connsiteX7" fmla="*/ 451423 w 535422"/>
                <a:gd name="connsiteY7" fmla="*/ 1116220 h 1124688"/>
                <a:gd name="connsiteX8" fmla="*/ 0 w 535422"/>
                <a:gd name="connsiteY8" fmla="*/ 562344 h 1124688"/>
                <a:gd name="connsiteX9" fmla="*/ 451423 w 535422"/>
                <a:gd name="connsiteY9" fmla="*/ 8468 h 112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422" h="1124688">
                  <a:moveTo>
                    <a:pt x="535422" y="0"/>
                  </a:moveTo>
                  <a:lnTo>
                    <a:pt x="535422" y="25186"/>
                  </a:lnTo>
                  <a:lnTo>
                    <a:pt x="456541" y="33138"/>
                  </a:lnTo>
                  <a:cubicBezTo>
                    <a:pt x="210489" y="83488"/>
                    <a:pt x="25399" y="301195"/>
                    <a:pt x="25399" y="562131"/>
                  </a:cubicBezTo>
                  <a:cubicBezTo>
                    <a:pt x="25399" y="823068"/>
                    <a:pt x="210489" y="1040775"/>
                    <a:pt x="456541" y="1091124"/>
                  </a:cubicBezTo>
                  <a:lnTo>
                    <a:pt x="535422" y="1099076"/>
                  </a:lnTo>
                  <a:lnTo>
                    <a:pt x="535422" y="1124688"/>
                  </a:lnTo>
                  <a:lnTo>
                    <a:pt x="451423" y="1116220"/>
                  </a:lnTo>
                  <a:cubicBezTo>
                    <a:pt x="193797" y="1063502"/>
                    <a:pt x="0" y="835555"/>
                    <a:pt x="0" y="562344"/>
                  </a:cubicBezTo>
                  <a:cubicBezTo>
                    <a:pt x="0" y="289133"/>
                    <a:pt x="193797" y="61186"/>
                    <a:pt x="451423" y="846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53">
              <a:extLst>
                <a:ext uri="{FF2B5EF4-FFF2-40B4-BE49-F238E27FC236}">
                  <a16:creationId xmlns:a16="http://schemas.microsoft.com/office/drawing/2014/main" id="{9EED6D73-C275-3347-BB66-C839642572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642" y="6295916"/>
              <a:ext cx="535358" cy="562084"/>
            </a:xfrm>
            <a:custGeom>
              <a:avLst/>
              <a:gdLst>
                <a:gd name="connsiteX0" fmla="*/ 535358 w 535358"/>
                <a:gd name="connsiteY0" fmla="*/ 0 h 562084"/>
                <a:gd name="connsiteX1" fmla="*/ 535358 w 535358"/>
                <a:gd name="connsiteY1" fmla="*/ 25186 h 562084"/>
                <a:gd name="connsiteX2" fmla="*/ 469717 w 535358"/>
                <a:gd name="connsiteY2" fmla="*/ 30978 h 562084"/>
                <a:gd name="connsiteX3" fmla="*/ 36306 w 535358"/>
                <a:gd name="connsiteY3" fmla="*/ 453686 h 562084"/>
                <a:gd name="connsiteX4" fmla="*/ 25378 w 535358"/>
                <a:gd name="connsiteY4" fmla="*/ 562084 h 562084"/>
                <a:gd name="connsiteX5" fmla="*/ 0 w 535358"/>
                <a:gd name="connsiteY5" fmla="*/ 562084 h 562084"/>
                <a:gd name="connsiteX6" fmla="*/ 11423 w 535358"/>
                <a:gd name="connsiteY6" fmla="*/ 448780 h 562084"/>
                <a:gd name="connsiteX7" fmla="*/ 465221 w 535358"/>
                <a:gd name="connsiteY7" fmla="*/ 6189 h 56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358" h="562084">
                  <a:moveTo>
                    <a:pt x="535358" y="0"/>
                  </a:moveTo>
                  <a:lnTo>
                    <a:pt x="535358" y="25186"/>
                  </a:lnTo>
                  <a:lnTo>
                    <a:pt x="469717" y="30978"/>
                  </a:lnTo>
                  <a:cubicBezTo>
                    <a:pt x="252550" y="69769"/>
                    <a:pt x="80361" y="238391"/>
                    <a:pt x="36306" y="453686"/>
                  </a:cubicBezTo>
                  <a:lnTo>
                    <a:pt x="25378" y="562084"/>
                  </a:lnTo>
                  <a:lnTo>
                    <a:pt x="0" y="562084"/>
                  </a:lnTo>
                  <a:lnTo>
                    <a:pt x="11423" y="448780"/>
                  </a:lnTo>
                  <a:cubicBezTo>
                    <a:pt x="57551" y="223357"/>
                    <a:pt x="237840" y="46805"/>
                    <a:pt x="465221" y="618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0169778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9176"/>
    </mc:Choice>
    <mc:Fallback xmlns="">
      <p:transition spd="slow" advTm="9176"/>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EFE82FE-7465-AE46-88DF-34D347E83B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0A5E54-C518-4F2B-992C-C741A35EA0D3}"/>
              </a:ext>
            </a:extLst>
          </p:cNvPr>
          <p:cNvSpPr>
            <a:spLocks noGrp="1"/>
          </p:cNvSpPr>
          <p:nvPr>
            <p:ph type="title"/>
          </p:nvPr>
        </p:nvSpPr>
        <p:spPr>
          <a:xfrm>
            <a:off x="565150" y="770890"/>
            <a:ext cx="9198761" cy="1268984"/>
          </a:xfrm>
        </p:spPr>
        <p:txBody>
          <a:bodyPr>
            <a:normAutofit/>
          </a:bodyPr>
          <a:lstStyle/>
          <a:p>
            <a:r>
              <a:rPr lang="en-GB"/>
              <a:t>The basics</a:t>
            </a:r>
          </a:p>
        </p:txBody>
      </p:sp>
      <p:sp>
        <p:nvSpPr>
          <p:cNvPr id="3" name="Content Placeholder 2">
            <a:extLst>
              <a:ext uri="{FF2B5EF4-FFF2-40B4-BE49-F238E27FC236}">
                <a16:creationId xmlns:a16="http://schemas.microsoft.com/office/drawing/2014/main" id="{CF531273-B6DD-4C48-8CC1-F7013919EBBD}"/>
              </a:ext>
            </a:extLst>
          </p:cNvPr>
          <p:cNvSpPr>
            <a:spLocks noGrp="1"/>
          </p:cNvSpPr>
          <p:nvPr>
            <p:ph idx="1"/>
          </p:nvPr>
        </p:nvSpPr>
        <p:spPr>
          <a:xfrm>
            <a:off x="565150" y="2160016"/>
            <a:ext cx="9198761" cy="3601212"/>
          </a:xfrm>
        </p:spPr>
        <p:txBody>
          <a:bodyPr vert="horz" lIns="91440" tIns="45720" rIns="91440" bIns="45720" rtlCol="0" anchor="t">
            <a:normAutofit/>
          </a:bodyPr>
          <a:lstStyle/>
          <a:p>
            <a:pPr>
              <a:lnSpc>
                <a:spcPct val="90000"/>
              </a:lnSpc>
            </a:pPr>
            <a:r>
              <a:rPr lang="en-GB" sz="2200" dirty="0"/>
              <a:t>Your AUB ID card is your Library card</a:t>
            </a:r>
          </a:p>
          <a:p>
            <a:pPr>
              <a:lnSpc>
                <a:spcPct val="90000"/>
              </a:lnSpc>
            </a:pPr>
            <a:r>
              <a:rPr lang="en-GB" sz="2200" dirty="0"/>
              <a:t>You need to fill in a short form to create your library account. You can do this online. </a:t>
            </a:r>
          </a:p>
          <a:p>
            <a:pPr>
              <a:lnSpc>
                <a:spcPct val="90000"/>
              </a:lnSpc>
            </a:pPr>
            <a:r>
              <a:rPr lang="en-GB" sz="2200" dirty="0"/>
              <a:t>If you need to replace your ID card please let us know so that we can update your account. </a:t>
            </a:r>
          </a:p>
          <a:p>
            <a:pPr>
              <a:lnSpc>
                <a:spcPct val="90000"/>
              </a:lnSpc>
            </a:pPr>
            <a:r>
              <a:rPr lang="en-GB" sz="2200" dirty="0"/>
              <a:t>To borrow you will need to create a Library PIN number. This is a short process and can be reset easily. We will send you instructions when you join. </a:t>
            </a:r>
          </a:p>
          <a:p>
            <a:pPr>
              <a:lnSpc>
                <a:spcPct val="90000"/>
              </a:lnSpc>
            </a:pPr>
            <a:r>
              <a:rPr lang="en-GB" sz="2200" dirty="0"/>
              <a:t>Foundation, UG and PG students will be enrolled automatically and their details are updated using the central system (SITS / </a:t>
            </a:r>
            <a:r>
              <a:rPr lang="en-GB" sz="2200" dirty="0" err="1"/>
              <a:t>eVision</a:t>
            </a:r>
            <a:r>
              <a:rPr lang="en-GB" sz="2200" dirty="0"/>
              <a:t>) </a:t>
            </a:r>
          </a:p>
          <a:p>
            <a:pPr>
              <a:lnSpc>
                <a:spcPct val="90000"/>
              </a:lnSpc>
            </a:pPr>
            <a:endParaRPr lang="en-GB" sz="2200" dirty="0"/>
          </a:p>
        </p:txBody>
      </p:sp>
      <p:cxnSp>
        <p:nvCxnSpPr>
          <p:cNvPr id="10" name="Straight Connector 9">
            <a:extLst>
              <a:ext uri="{FF2B5EF4-FFF2-40B4-BE49-F238E27FC236}">
                <a16:creationId xmlns:a16="http://schemas.microsoft.com/office/drawing/2014/main" id="{F8927D2C-C486-F740-897D-704CD65E98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919876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E9EEDFCB-2A3D-724C-808B-F598214AFD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91746" y="0"/>
            <a:ext cx="1900254" cy="6858000"/>
            <a:chOff x="10291746" y="0"/>
            <a:chExt cx="1900254" cy="6858000"/>
          </a:xfrm>
        </p:grpSpPr>
        <p:sp>
          <p:nvSpPr>
            <p:cNvPr id="13" name="Freeform 24">
              <a:extLst>
                <a:ext uri="{FF2B5EF4-FFF2-40B4-BE49-F238E27FC236}">
                  <a16:creationId xmlns:a16="http://schemas.microsoft.com/office/drawing/2014/main" id="{E21EA309-B774-174A-8761-21F785ADEC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5829" y="809310"/>
              <a:ext cx="536171" cy="1124839"/>
            </a:xfrm>
            <a:custGeom>
              <a:avLst/>
              <a:gdLst>
                <a:gd name="connsiteX0" fmla="*/ 536171 w 536171"/>
                <a:gd name="connsiteY0" fmla="*/ 0 h 1124839"/>
                <a:gd name="connsiteX1" fmla="*/ 536171 w 536171"/>
                <a:gd name="connsiteY1" fmla="*/ 1124839 h 1124839"/>
                <a:gd name="connsiteX2" fmla="*/ 451423 w 536171"/>
                <a:gd name="connsiteY2" fmla="*/ 1116295 h 1124839"/>
                <a:gd name="connsiteX3" fmla="*/ 0 w 536171"/>
                <a:gd name="connsiteY3" fmla="*/ 562419 h 1124839"/>
                <a:gd name="connsiteX4" fmla="*/ 451423 w 536171"/>
                <a:gd name="connsiteY4" fmla="*/ 8543 h 1124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171" h="1124839">
                  <a:moveTo>
                    <a:pt x="536171" y="0"/>
                  </a:moveTo>
                  <a:lnTo>
                    <a:pt x="536171" y="1124839"/>
                  </a:lnTo>
                  <a:lnTo>
                    <a:pt x="451423" y="1116295"/>
                  </a:lnTo>
                  <a:cubicBezTo>
                    <a:pt x="193797" y="1063577"/>
                    <a:pt x="0" y="835630"/>
                    <a:pt x="0" y="562419"/>
                  </a:cubicBezTo>
                  <a:cubicBezTo>
                    <a:pt x="0" y="289208"/>
                    <a:pt x="193797" y="61261"/>
                    <a:pt x="451423" y="854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25">
              <a:extLst>
                <a:ext uri="{FF2B5EF4-FFF2-40B4-BE49-F238E27FC236}">
                  <a16:creationId xmlns:a16="http://schemas.microsoft.com/office/drawing/2014/main" id="{BAFC7591-C9A8-C74C-AC5D-4D68233A07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748" y="0"/>
              <a:ext cx="1130725" cy="565362"/>
            </a:xfrm>
            <a:custGeom>
              <a:avLst/>
              <a:gdLst>
                <a:gd name="connsiteX0" fmla="*/ 0 w 1130725"/>
                <a:gd name="connsiteY0" fmla="*/ 0 h 565362"/>
                <a:gd name="connsiteX1" fmla="*/ 25420 w 1130725"/>
                <a:gd name="connsiteY1" fmla="*/ 0 h 565362"/>
                <a:gd name="connsiteX2" fmla="*/ 36369 w 1130725"/>
                <a:gd name="connsiteY2" fmla="*/ 108609 h 565362"/>
                <a:gd name="connsiteX3" fmla="*/ 565363 w 1130725"/>
                <a:gd name="connsiteY3" fmla="*/ 539750 h 565362"/>
                <a:gd name="connsiteX4" fmla="*/ 1094356 w 1130725"/>
                <a:gd name="connsiteY4" fmla="*/ 108609 h 565362"/>
                <a:gd name="connsiteX5" fmla="*/ 1105305 w 1130725"/>
                <a:gd name="connsiteY5" fmla="*/ 0 h 565362"/>
                <a:gd name="connsiteX6" fmla="*/ 1130725 w 1130725"/>
                <a:gd name="connsiteY6" fmla="*/ 0 h 565362"/>
                <a:gd name="connsiteX7" fmla="*/ 565363 w 1130725"/>
                <a:gd name="connsiteY7" fmla="*/ 565362 h 565362"/>
                <a:gd name="connsiteX8" fmla="*/ 0 w 1130725"/>
                <a:gd name="connsiteY8" fmla="*/ 0 h 56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725" h="565362">
                  <a:moveTo>
                    <a:pt x="0" y="0"/>
                  </a:moveTo>
                  <a:lnTo>
                    <a:pt x="25420" y="0"/>
                  </a:lnTo>
                  <a:lnTo>
                    <a:pt x="36369" y="108609"/>
                  </a:lnTo>
                  <a:cubicBezTo>
                    <a:pt x="86718" y="354660"/>
                    <a:pt x="304425" y="539750"/>
                    <a:pt x="565363" y="539750"/>
                  </a:cubicBezTo>
                  <a:cubicBezTo>
                    <a:pt x="826300" y="539750"/>
                    <a:pt x="1044007" y="354660"/>
                    <a:pt x="1094356" y="108609"/>
                  </a:cubicBezTo>
                  <a:lnTo>
                    <a:pt x="1105305" y="0"/>
                  </a:lnTo>
                  <a:lnTo>
                    <a:pt x="1130725" y="0"/>
                  </a:lnTo>
                  <a:cubicBezTo>
                    <a:pt x="1130725" y="312241"/>
                    <a:pt x="877604" y="565362"/>
                    <a:pt x="565363" y="565362"/>
                  </a:cubicBezTo>
                  <a:cubicBezTo>
                    <a:pt x="253121" y="565362"/>
                    <a:pt x="0" y="312241"/>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26">
              <a:extLst>
                <a:ext uri="{FF2B5EF4-FFF2-40B4-BE49-F238E27FC236}">
                  <a16:creationId xmlns:a16="http://schemas.microsoft.com/office/drawing/2014/main" id="{EF809621-1BDA-164A-AF8F-B4387D7F59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578" y="0"/>
              <a:ext cx="535422" cy="562344"/>
            </a:xfrm>
            <a:custGeom>
              <a:avLst/>
              <a:gdLst>
                <a:gd name="connsiteX0" fmla="*/ 0 w 535422"/>
                <a:gd name="connsiteY0" fmla="*/ 0 h 562344"/>
                <a:gd name="connsiteX1" fmla="*/ 25421 w 535422"/>
                <a:gd name="connsiteY1" fmla="*/ 0 h 562344"/>
                <a:gd name="connsiteX2" fmla="*/ 36370 w 535422"/>
                <a:gd name="connsiteY2" fmla="*/ 108609 h 562344"/>
                <a:gd name="connsiteX3" fmla="*/ 469781 w 535422"/>
                <a:gd name="connsiteY3" fmla="*/ 531316 h 562344"/>
                <a:gd name="connsiteX4" fmla="*/ 535422 w 535422"/>
                <a:gd name="connsiteY4" fmla="*/ 537108 h 562344"/>
                <a:gd name="connsiteX5" fmla="*/ 535422 w 535422"/>
                <a:gd name="connsiteY5" fmla="*/ 562344 h 562344"/>
                <a:gd name="connsiteX6" fmla="*/ 451424 w 535422"/>
                <a:gd name="connsiteY6" fmla="*/ 553876 h 562344"/>
                <a:gd name="connsiteX7" fmla="*/ 0 w 535422"/>
                <a:gd name="connsiteY7" fmla="*/ 0 h 56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422" h="562344">
                  <a:moveTo>
                    <a:pt x="0" y="0"/>
                  </a:moveTo>
                  <a:lnTo>
                    <a:pt x="25421" y="0"/>
                  </a:lnTo>
                  <a:lnTo>
                    <a:pt x="36370" y="108609"/>
                  </a:lnTo>
                  <a:cubicBezTo>
                    <a:pt x="80425" y="323904"/>
                    <a:pt x="252614" y="492525"/>
                    <a:pt x="469781" y="531316"/>
                  </a:cubicBezTo>
                  <a:lnTo>
                    <a:pt x="535422" y="537108"/>
                  </a:lnTo>
                  <a:lnTo>
                    <a:pt x="535422" y="562344"/>
                  </a:lnTo>
                  <a:lnTo>
                    <a:pt x="451424" y="553876"/>
                  </a:lnTo>
                  <a:cubicBezTo>
                    <a:pt x="193797" y="501158"/>
                    <a:pt x="0" y="273211"/>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27">
              <a:extLst>
                <a:ext uri="{FF2B5EF4-FFF2-40B4-BE49-F238E27FC236}">
                  <a16:creationId xmlns:a16="http://schemas.microsoft.com/office/drawing/2014/main" id="{1BB770FA-A215-4145-99DD-A80F352223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578" y="2181112"/>
              <a:ext cx="535422" cy="1124687"/>
            </a:xfrm>
            <a:custGeom>
              <a:avLst/>
              <a:gdLst>
                <a:gd name="connsiteX0" fmla="*/ 535422 w 535422"/>
                <a:gd name="connsiteY0" fmla="*/ 0 h 1124687"/>
                <a:gd name="connsiteX1" fmla="*/ 535422 w 535422"/>
                <a:gd name="connsiteY1" fmla="*/ 25186 h 1124687"/>
                <a:gd name="connsiteX2" fmla="*/ 456541 w 535422"/>
                <a:gd name="connsiteY2" fmla="*/ 33138 h 1124687"/>
                <a:gd name="connsiteX3" fmla="*/ 25399 w 535422"/>
                <a:gd name="connsiteY3" fmla="*/ 562130 h 1124687"/>
                <a:gd name="connsiteX4" fmla="*/ 456541 w 535422"/>
                <a:gd name="connsiteY4" fmla="*/ 1091123 h 1124687"/>
                <a:gd name="connsiteX5" fmla="*/ 535422 w 535422"/>
                <a:gd name="connsiteY5" fmla="*/ 1099075 h 1124687"/>
                <a:gd name="connsiteX6" fmla="*/ 535422 w 535422"/>
                <a:gd name="connsiteY6" fmla="*/ 1124687 h 1124687"/>
                <a:gd name="connsiteX7" fmla="*/ 451423 w 535422"/>
                <a:gd name="connsiteY7" fmla="*/ 1116219 h 1124687"/>
                <a:gd name="connsiteX8" fmla="*/ 0 w 535422"/>
                <a:gd name="connsiteY8" fmla="*/ 562343 h 1124687"/>
                <a:gd name="connsiteX9" fmla="*/ 451423 w 535422"/>
                <a:gd name="connsiteY9" fmla="*/ 8468 h 112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422" h="1124687">
                  <a:moveTo>
                    <a:pt x="535422" y="0"/>
                  </a:moveTo>
                  <a:lnTo>
                    <a:pt x="535422" y="25186"/>
                  </a:lnTo>
                  <a:lnTo>
                    <a:pt x="456541" y="33138"/>
                  </a:lnTo>
                  <a:cubicBezTo>
                    <a:pt x="210489" y="83487"/>
                    <a:pt x="25399" y="301194"/>
                    <a:pt x="25399" y="562130"/>
                  </a:cubicBezTo>
                  <a:cubicBezTo>
                    <a:pt x="25399" y="823067"/>
                    <a:pt x="210489" y="1040774"/>
                    <a:pt x="456541" y="1091123"/>
                  </a:cubicBezTo>
                  <a:lnTo>
                    <a:pt x="535422" y="1099075"/>
                  </a:lnTo>
                  <a:lnTo>
                    <a:pt x="535422" y="1124687"/>
                  </a:lnTo>
                  <a:lnTo>
                    <a:pt x="451423" y="1116219"/>
                  </a:lnTo>
                  <a:cubicBezTo>
                    <a:pt x="193797" y="1063501"/>
                    <a:pt x="0" y="835554"/>
                    <a:pt x="0" y="562343"/>
                  </a:cubicBezTo>
                  <a:cubicBezTo>
                    <a:pt x="0" y="289132"/>
                    <a:pt x="193797" y="61185"/>
                    <a:pt x="451423" y="846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28">
              <a:extLst>
                <a:ext uri="{FF2B5EF4-FFF2-40B4-BE49-F238E27FC236}">
                  <a16:creationId xmlns:a16="http://schemas.microsoft.com/office/drawing/2014/main" id="{B1AC917F-33CC-BD41-BD3D-389CDADA58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746" y="806365"/>
              <a:ext cx="1130726" cy="1130724"/>
            </a:xfrm>
            <a:custGeom>
              <a:avLst/>
              <a:gdLst>
                <a:gd name="connsiteX0" fmla="*/ 565363 w 1130726"/>
                <a:gd name="connsiteY0" fmla="*/ 25186 h 1130724"/>
                <a:gd name="connsiteX1" fmla="*/ 25399 w 1130726"/>
                <a:gd name="connsiteY1" fmla="*/ 565149 h 1130724"/>
                <a:gd name="connsiteX2" fmla="*/ 565363 w 1130726"/>
                <a:gd name="connsiteY2" fmla="*/ 1105112 h 1130724"/>
                <a:gd name="connsiteX3" fmla="*/ 1105327 w 1130726"/>
                <a:gd name="connsiteY3" fmla="*/ 565149 h 1130724"/>
                <a:gd name="connsiteX4" fmla="*/ 565363 w 1130726"/>
                <a:gd name="connsiteY4" fmla="*/ 25186 h 1130724"/>
                <a:gd name="connsiteX5" fmla="*/ 565363 w 1130726"/>
                <a:gd name="connsiteY5" fmla="*/ 0 h 1130724"/>
                <a:gd name="connsiteX6" fmla="*/ 1130726 w 1130726"/>
                <a:gd name="connsiteY6" fmla="*/ 565362 h 1130724"/>
                <a:gd name="connsiteX7" fmla="*/ 565363 w 1130726"/>
                <a:gd name="connsiteY7" fmla="*/ 1130724 h 1130724"/>
                <a:gd name="connsiteX8" fmla="*/ 0 w 1130726"/>
                <a:gd name="connsiteY8" fmla="*/ 565362 h 1130724"/>
                <a:gd name="connsiteX9" fmla="*/ 565363 w 1130726"/>
                <a:gd name="connsiteY9" fmla="*/ 0 h 11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726" h="1130724">
                  <a:moveTo>
                    <a:pt x="565363" y="25186"/>
                  </a:moveTo>
                  <a:cubicBezTo>
                    <a:pt x="267149" y="25186"/>
                    <a:pt x="25399" y="266936"/>
                    <a:pt x="25399" y="565149"/>
                  </a:cubicBezTo>
                  <a:cubicBezTo>
                    <a:pt x="25399" y="863362"/>
                    <a:pt x="267149" y="1105112"/>
                    <a:pt x="565363" y="1105112"/>
                  </a:cubicBezTo>
                  <a:cubicBezTo>
                    <a:pt x="863577" y="1105112"/>
                    <a:pt x="1105327" y="863362"/>
                    <a:pt x="1105327" y="565149"/>
                  </a:cubicBezTo>
                  <a:cubicBezTo>
                    <a:pt x="1105327" y="266936"/>
                    <a:pt x="863577" y="25186"/>
                    <a:pt x="565363" y="25186"/>
                  </a:cubicBezTo>
                  <a:close/>
                  <a:moveTo>
                    <a:pt x="565363" y="0"/>
                  </a:moveTo>
                  <a:cubicBezTo>
                    <a:pt x="877604" y="0"/>
                    <a:pt x="1130726" y="253121"/>
                    <a:pt x="1130726" y="565362"/>
                  </a:cubicBezTo>
                  <a:cubicBezTo>
                    <a:pt x="1130726" y="877603"/>
                    <a:pt x="877604" y="1130724"/>
                    <a:pt x="565363" y="1130724"/>
                  </a:cubicBezTo>
                  <a:cubicBezTo>
                    <a:pt x="253122" y="1130724"/>
                    <a:pt x="0" y="877603"/>
                    <a:pt x="0" y="565362"/>
                  </a:cubicBezTo>
                  <a:cubicBezTo>
                    <a:pt x="0" y="253121"/>
                    <a:pt x="253122" y="0"/>
                    <a:pt x="56536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29">
              <a:extLst>
                <a:ext uri="{FF2B5EF4-FFF2-40B4-BE49-F238E27FC236}">
                  <a16:creationId xmlns:a16="http://schemas.microsoft.com/office/drawing/2014/main" id="{219FDC8D-2EFE-F143-88AB-B53BDF84E1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578" y="3552837"/>
              <a:ext cx="535422" cy="1124688"/>
            </a:xfrm>
            <a:custGeom>
              <a:avLst/>
              <a:gdLst>
                <a:gd name="connsiteX0" fmla="*/ 535422 w 535422"/>
                <a:gd name="connsiteY0" fmla="*/ 0 h 1124688"/>
                <a:gd name="connsiteX1" fmla="*/ 535422 w 535422"/>
                <a:gd name="connsiteY1" fmla="*/ 25186 h 1124688"/>
                <a:gd name="connsiteX2" fmla="*/ 456541 w 535422"/>
                <a:gd name="connsiteY2" fmla="*/ 33138 h 1124688"/>
                <a:gd name="connsiteX3" fmla="*/ 25399 w 535422"/>
                <a:gd name="connsiteY3" fmla="*/ 562131 h 1124688"/>
                <a:gd name="connsiteX4" fmla="*/ 456541 w 535422"/>
                <a:gd name="connsiteY4" fmla="*/ 1091124 h 1124688"/>
                <a:gd name="connsiteX5" fmla="*/ 535422 w 535422"/>
                <a:gd name="connsiteY5" fmla="*/ 1099076 h 1124688"/>
                <a:gd name="connsiteX6" fmla="*/ 535422 w 535422"/>
                <a:gd name="connsiteY6" fmla="*/ 1124688 h 1124688"/>
                <a:gd name="connsiteX7" fmla="*/ 451423 w 535422"/>
                <a:gd name="connsiteY7" fmla="*/ 1116220 h 1124688"/>
                <a:gd name="connsiteX8" fmla="*/ 0 w 535422"/>
                <a:gd name="connsiteY8" fmla="*/ 562344 h 1124688"/>
                <a:gd name="connsiteX9" fmla="*/ 451423 w 535422"/>
                <a:gd name="connsiteY9" fmla="*/ 8468 h 112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422" h="1124688">
                  <a:moveTo>
                    <a:pt x="535422" y="0"/>
                  </a:moveTo>
                  <a:lnTo>
                    <a:pt x="535422" y="25186"/>
                  </a:lnTo>
                  <a:lnTo>
                    <a:pt x="456541" y="33138"/>
                  </a:lnTo>
                  <a:cubicBezTo>
                    <a:pt x="210489" y="83488"/>
                    <a:pt x="25399" y="301195"/>
                    <a:pt x="25399" y="562131"/>
                  </a:cubicBezTo>
                  <a:cubicBezTo>
                    <a:pt x="25399" y="823068"/>
                    <a:pt x="210489" y="1040775"/>
                    <a:pt x="456541" y="1091124"/>
                  </a:cubicBezTo>
                  <a:lnTo>
                    <a:pt x="535422" y="1099076"/>
                  </a:lnTo>
                  <a:lnTo>
                    <a:pt x="535422" y="1124688"/>
                  </a:lnTo>
                  <a:lnTo>
                    <a:pt x="451423" y="1116220"/>
                  </a:lnTo>
                  <a:cubicBezTo>
                    <a:pt x="193797" y="1063502"/>
                    <a:pt x="0" y="835555"/>
                    <a:pt x="0" y="562344"/>
                  </a:cubicBezTo>
                  <a:cubicBezTo>
                    <a:pt x="0" y="289133"/>
                    <a:pt x="193797" y="61186"/>
                    <a:pt x="451423" y="846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30">
              <a:extLst>
                <a:ext uri="{FF2B5EF4-FFF2-40B4-BE49-F238E27FC236}">
                  <a16:creationId xmlns:a16="http://schemas.microsoft.com/office/drawing/2014/main" id="{EB93DBCE-E7A6-BE4D-8D07-3D07913D93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642" y="6295916"/>
              <a:ext cx="535358" cy="562084"/>
            </a:xfrm>
            <a:custGeom>
              <a:avLst/>
              <a:gdLst>
                <a:gd name="connsiteX0" fmla="*/ 535358 w 535358"/>
                <a:gd name="connsiteY0" fmla="*/ 0 h 562084"/>
                <a:gd name="connsiteX1" fmla="*/ 535358 w 535358"/>
                <a:gd name="connsiteY1" fmla="*/ 25186 h 562084"/>
                <a:gd name="connsiteX2" fmla="*/ 469717 w 535358"/>
                <a:gd name="connsiteY2" fmla="*/ 30978 h 562084"/>
                <a:gd name="connsiteX3" fmla="*/ 36306 w 535358"/>
                <a:gd name="connsiteY3" fmla="*/ 453686 h 562084"/>
                <a:gd name="connsiteX4" fmla="*/ 25378 w 535358"/>
                <a:gd name="connsiteY4" fmla="*/ 562084 h 562084"/>
                <a:gd name="connsiteX5" fmla="*/ 0 w 535358"/>
                <a:gd name="connsiteY5" fmla="*/ 562084 h 562084"/>
                <a:gd name="connsiteX6" fmla="*/ 11423 w 535358"/>
                <a:gd name="connsiteY6" fmla="*/ 448780 h 562084"/>
                <a:gd name="connsiteX7" fmla="*/ 465221 w 535358"/>
                <a:gd name="connsiteY7" fmla="*/ 6189 h 56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358" h="562084">
                  <a:moveTo>
                    <a:pt x="535358" y="0"/>
                  </a:moveTo>
                  <a:lnTo>
                    <a:pt x="535358" y="25186"/>
                  </a:lnTo>
                  <a:lnTo>
                    <a:pt x="469717" y="30978"/>
                  </a:lnTo>
                  <a:cubicBezTo>
                    <a:pt x="252550" y="69769"/>
                    <a:pt x="80361" y="238391"/>
                    <a:pt x="36306" y="453686"/>
                  </a:cubicBezTo>
                  <a:lnTo>
                    <a:pt x="25378" y="562084"/>
                  </a:lnTo>
                  <a:lnTo>
                    <a:pt x="0" y="562084"/>
                  </a:lnTo>
                  <a:lnTo>
                    <a:pt x="11423" y="448780"/>
                  </a:lnTo>
                  <a:cubicBezTo>
                    <a:pt x="57551" y="223357"/>
                    <a:pt x="237840" y="46805"/>
                    <a:pt x="465221" y="618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6671364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66119"/>
    </mc:Choice>
    <mc:Fallback xmlns="">
      <p:transition spd="slow" advTm="66119"/>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14DE9-E77D-44EB-B6CA-28E3B6DE63AA}"/>
              </a:ext>
            </a:extLst>
          </p:cNvPr>
          <p:cNvSpPr>
            <a:spLocks noGrp="1"/>
          </p:cNvSpPr>
          <p:nvPr>
            <p:ph type="title"/>
          </p:nvPr>
        </p:nvSpPr>
        <p:spPr>
          <a:xfrm>
            <a:off x="5224243" y="770890"/>
            <a:ext cx="6400999" cy="1268984"/>
          </a:xfrm>
        </p:spPr>
        <p:txBody>
          <a:bodyPr>
            <a:normAutofit fontScale="90000"/>
          </a:bodyPr>
          <a:lstStyle/>
          <a:p>
            <a:r>
              <a:rPr lang="en-GB"/>
              <a:t>Using the Library (for staff)</a:t>
            </a:r>
          </a:p>
        </p:txBody>
      </p:sp>
      <p:sp>
        <p:nvSpPr>
          <p:cNvPr id="38" name="Content Placeholder 2">
            <a:extLst>
              <a:ext uri="{FF2B5EF4-FFF2-40B4-BE49-F238E27FC236}">
                <a16:creationId xmlns:a16="http://schemas.microsoft.com/office/drawing/2014/main" id="{981A27A9-E686-420E-8399-CDCE08D1A95F}"/>
              </a:ext>
            </a:extLst>
          </p:cNvPr>
          <p:cNvSpPr>
            <a:spLocks noGrp="1"/>
          </p:cNvSpPr>
          <p:nvPr>
            <p:ph idx="1"/>
          </p:nvPr>
        </p:nvSpPr>
        <p:spPr>
          <a:xfrm>
            <a:off x="5224243" y="2160016"/>
            <a:ext cx="6400999" cy="4232869"/>
          </a:xfrm>
        </p:spPr>
        <p:txBody>
          <a:bodyPr vert="horz" lIns="91440" tIns="45720" rIns="91440" bIns="45720" rtlCol="0" anchor="t">
            <a:normAutofit/>
          </a:bodyPr>
          <a:lstStyle/>
          <a:p>
            <a:pPr>
              <a:lnSpc>
                <a:spcPct val="90000"/>
              </a:lnSpc>
            </a:pPr>
            <a:r>
              <a:rPr lang="en-GB" sz="2000" dirty="0"/>
              <a:t>Borrow 25 items </a:t>
            </a:r>
          </a:p>
          <a:p>
            <a:pPr>
              <a:lnSpc>
                <a:spcPct val="90000"/>
              </a:lnSpc>
            </a:pPr>
            <a:r>
              <a:rPr lang="en-GB" sz="2000" dirty="0"/>
              <a:t>2 week loans</a:t>
            </a:r>
          </a:p>
          <a:p>
            <a:pPr>
              <a:lnSpc>
                <a:spcPct val="90000"/>
              </a:lnSpc>
            </a:pPr>
            <a:r>
              <a:rPr lang="en-GB" sz="2000" dirty="0"/>
              <a:t>Automated renewals unless someone else has asked for the item. </a:t>
            </a:r>
          </a:p>
          <a:p>
            <a:pPr>
              <a:lnSpc>
                <a:spcPct val="90000"/>
              </a:lnSpc>
            </a:pPr>
            <a:r>
              <a:rPr lang="en-GB" sz="2000" dirty="0"/>
              <a:t>We send you an e-mail to say what you can keep and what needs to be returned. </a:t>
            </a:r>
          </a:p>
          <a:p>
            <a:pPr>
              <a:lnSpc>
                <a:spcPct val="90000"/>
              </a:lnSpc>
            </a:pPr>
            <a:r>
              <a:rPr lang="en-GB" sz="2000" dirty="0">
                <a:ea typeface="+mn-lt"/>
                <a:cs typeface="+mn-lt"/>
              </a:rPr>
              <a:t>Online account so you can keep on top of your loans. </a:t>
            </a:r>
          </a:p>
          <a:p>
            <a:pPr>
              <a:lnSpc>
                <a:spcPct val="90000"/>
              </a:lnSpc>
            </a:pPr>
            <a:r>
              <a:rPr lang="en-GB" sz="2000" dirty="0"/>
              <a:t>Fined if you don't bring back an item reserved by someone else. £1 a day per item. </a:t>
            </a:r>
          </a:p>
          <a:p>
            <a:pPr marL="0" indent="0">
              <a:lnSpc>
                <a:spcPct val="90000"/>
              </a:lnSpc>
              <a:buNone/>
            </a:pPr>
            <a:endParaRPr lang="en-GB" sz="1700"/>
          </a:p>
          <a:p>
            <a:pPr>
              <a:lnSpc>
                <a:spcPct val="90000"/>
              </a:lnSpc>
            </a:pPr>
            <a:endParaRPr lang="en-GB" sz="1700"/>
          </a:p>
          <a:p>
            <a:pPr>
              <a:lnSpc>
                <a:spcPct val="90000"/>
              </a:lnSpc>
            </a:pPr>
            <a:endParaRPr lang="en-GB" sz="1700"/>
          </a:p>
        </p:txBody>
      </p:sp>
      <p:pic>
        <p:nvPicPr>
          <p:cNvPr id="6" name="Picture 5" descr="Books stacked on a wooden table">
            <a:extLst>
              <a:ext uri="{FF2B5EF4-FFF2-40B4-BE49-F238E27FC236}">
                <a16:creationId xmlns:a16="http://schemas.microsoft.com/office/drawing/2014/main" id="{84CA2A30-14C3-4C07-863A-91F3065AF0E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9247" r="5422" b="-2"/>
          <a:stretch/>
        </p:blipFill>
        <p:spPr>
          <a:xfrm>
            <a:off x="20" y="1"/>
            <a:ext cx="4657325" cy="6857999"/>
          </a:xfrm>
          <a:prstGeom prst="rect">
            <a:avLst/>
          </a:prstGeom>
        </p:spPr>
      </p:pic>
    </p:spTree>
    <p:extLst>
      <p:ext uri="{BB962C8B-B14F-4D97-AF65-F5344CB8AC3E}">
        <p14:creationId xmlns:p14="http://schemas.microsoft.com/office/powerpoint/2010/main" val="1817674648"/>
      </p:ext>
    </p:extLst>
  </p:cSld>
  <p:clrMapOvr>
    <a:masterClrMapping/>
  </p:clrMapOvr>
  <mc:AlternateContent xmlns:mc="http://schemas.openxmlformats.org/markup-compatibility/2006" xmlns:p14="http://schemas.microsoft.com/office/powerpoint/2010/main">
    <mc:Choice Requires="p14">
      <p:transition spd="slow" p14:dur="2000" advTm="54509"/>
    </mc:Choice>
    <mc:Fallback xmlns="">
      <p:transition spd="slow" advTm="54509"/>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A3EE7-A5CE-41F6-B704-3E792E2499D3}"/>
              </a:ext>
            </a:extLst>
          </p:cNvPr>
          <p:cNvSpPr>
            <a:spLocks noGrp="1"/>
          </p:cNvSpPr>
          <p:nvPr>
            <p:ph type="title"/>
          </p:nvPr>
        </p:nvSpPr>
        <p:spPr>
          <a:xfrm>
            <a:off x="565150" y="2485898"/>
            <a:ext cx="3608387" cy="3395472"/>
          </a:xfrm>
        </p:spPr>
        <p:txBody>
          <a:bodyPr anchor="b">
            <a:normAutofit/>
          </a:bodyPr>
          <a:lstStyle/>
          <a:p>
            <a:r>
              <a:rPr lang="en-GB"/>
              <a:t>We are open 7 days a week</a:t>
            </a:r>
          </a:p>
        </p:txBody>
      </p:sp>
      <p:graphicFrame>
        <p:nvGraphicFramePr>
          <p:cNvPr id="5" name="Content Placeholder 2">
            <a:extLst>
              <a:ext uri="{FF2B5EF4-FFF2-40B4-BE49-F238E27FC236}">
                <a16:creationId xmlns:a16="http://schemas.microsoft.com/office/drawing/2014/main" id="{987FEB38-2706-457F-AEBE-CFF577A3740E}"/>
              </a:ext>
            </a:extLst>
          </p:cNvPr>
          <p:cNvGraphicFramePr>
            <a:graphicFrameLocks noGrp="1"/>
          </p:cNvGraphicFramePr>
          <p:nvPr>
            <p:ph idx="1"/>
          </p:nvPr>
        </p:nvGraphicFramePr>
        <p:xfrm>
          <a:off x="5224243" y="685667"/>
          <a:ext cx="6316267" cy="50771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2830783"/>
      </p:ext>
    </p:extLst>
  </p:cSld>
  <p:clrMapOvr>
    <a:masterClrMapping/>
  </p:clrMapOvr>
  <mc:AlternateContent xmlns:mc="http://schemas.openxmlformats.org/markup-compatibility/2006" xmlns:p14="http://schemas.microsoft.com/office/powerpoint/2010/main">
    <mc:Choice Requires="p14">
      <p:transition spd="slow" p14:dur="2000" advTm="38936"/>
    </mc:Choice>
    <mc:Fallback xmlns="">
      <p:transition spd="slow" advTm="38936"/>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2" name="Rectangle 45">
            <a:extLst>
              <a:ext uri="{FF2B5EF4-FFF2-40B4-BE49-F238E27FC236}">
                <a16:creationId xmlns:a16="http://schemas.microsoft.com/office/drawing/2014/main" id="{C7F2E4D6-EF46-1C43-8F3E-3620C3C83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High angle view of a work table with a laptop">
            <a:extLst>
              <a:ext uri="{FF2B5EF4-FFF2-40B4-BE49-F238E27FC236}">
                <a16:creationId xmlns:a16="http://schemas.microsoft.com/office/drawing/2014/main" id="{DABA6DBE-B0D3-4A1B-A3C1-5F82586CF8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295" b="9435"/>
          <a:stretch/>
        </p:blipFill>
        <p:spPr>
          <a:xfrm>
            <a:off x="20" y="1"/>
            <a:ext cx="12191980" cy="6857999"/>
          </a:xfrm>
          <a:prstGeom prst="rect">
            <a:avLst/>
          </a:prstGeom>
        </p:spPr>
      </p:pic>
      <p:sp>
        <p:nvSpPr>
          <p:cNvPr id="73" name="Rectangle">
            <a:extLst>
              <a:ext uri="{FF2B5EF4-FFF2-40B4-BE49-F238E27FC236}">
                <a16:creationId xmlns:a16="http://schemas.microsoft.com/office/drawing/2014/main" id="{14ACB00F-615E-0E4F-9794-329E08F6E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8469492" cy="6858000"/>
          </a:xfrm>
          <a:prstGeom prst="rect">
            <a:avLst/>
          </a:prstGeom>
          <a:gradFill flip="none" rotWithShape="1">
            <a:gsLst>
              <a:gs pos="31000">
                <a:schemeClr val="bg1">
                  <a:alpha val="80000"/>
                </a:schemeClr>
              </a:gs>
              <a:gs pos="0">
                <a:schemeClr val="bg1"/>
              </a:gs>
              <a:gs pos="100000">
                <a:schemeClr val="bg1">
                  <a:alpha val="50000"/>
                </a:schemeClr>
              </a:gs>
            </a:gsLst>
            <a:path path="circle">
              <a:fillToRect r="100000" b="100000"/>
            </a:path>
            <a:tileRect l="-100000" t="-100000"/>
          </a:gradFill>
          <a:ln w="12700">
            <a:miter lim="400000"/>
          </a:ln>
        </p:spPr>
        <p:txBody>
          <a:bodyPr lIns="50800" tIns="50800" rIns="50800" bIns="50800" anchor="ctr"/>
          <a:lstStyle/>
          <a:p>
            <a:pPr algn="ctr"/>
            <a:endParaRPr sz="2600" cap="all">
              <a:solidFill>
                <a:srgbClr val="FFFFFF"/>
              </a:solidFill>
              <a:sym typeface="Avenir Next"/>
            </a:endParaRPr>
          </a:p>
        </p:txBody>
      </p:sp>
      <p:sp>
        <p:nvSpPr>
          <p:cNvPr id="3" name="Title 2">
            <a:extLst>
              <a:ext uri="{FF2B5EF4-FFF2-40B4-BE49-F238E27FC236}">
                <a16:creationId xmlns:a16="http://schemas.microsoft.com/office/drawing/2014/main" id="{6616B90E-4985-473C-9E01-E87F48E26C59}"/>
              </a:ext>
            </a:extLst>
          </p:cNvPr>
          <p:cNvSpPr>
            <a:spLocks noGrp="1"/>
          </p:cNvSpPr>
          <p:nvPr>
            <p:ph type="title"/>
          </p:nvPr>
        </p:nvSpPr>
        <p:spPr>
          <a:xfrm>
            <a:off x="565150" y="770890"/>
            <a:ext cx="7335835" cy="1268984"/>
          </a:xfrm>
        </p:spPr>
        <p:txBody>
          <a:bodyPr vert="horz" lIns="91440" tIns="45720" rIns="91440" bIns="45720" rtlCol="0">
            <a:normAutofit/>
          </a:bodyPr>
          <a:lstStyle/>
          <a:p>
            <a:r>
              <a:rPr lang="en-US"/>
              <a:t>Collections</a:t>
            </a:r>
          </a:p>
        </p:txBody>
      </p:sp>
      <p:cxnSp>
        <p:nvCxnSpPr>
          <p:cNvPr id="74" name="Straight Connector 49">
            <a:extLst>
              <a:ext uri="{FF2B5EF4-FFF2-40B4-BE49-F238E27FC236}">
                <a16:creationId xmlns:a16="http://schemas.microsoft.com/office/drawing/2014/main" id="{1D2BBFA3-6EA8-1C48-B3A5-DFCC389D282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7335835"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75" name="Group 51">
            <a:extLst>
              <a:ext uri="{FF2B5EF4-FFF2-40B4-BE49-F238E27FC236}">
                <a16:creationId xmlns:a16="http://schemas.microsoft.com/office/drawing/2014/main" id="{35B55452-0B37-B747-9C68-70C4EF8F753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91746" y="0"/>
            <a:ext cx="1900254" cy="6858000"/>
            <a:chOff x="10291746" y="0"/>
            <a:chExt cx="1900254" cy="6858000"/>
          </a:xfrm>
        </p:grpSpPr>
        <p:sp>
          <p:nvSpPr>
            <p:cNvPr id="53" name="Freeform 41">
              <a:extLst>
                <a:ext uri="{FF2B5EF4-FFF2-40B4-BE49-F238E27FC236}">
                  <a16:creationId xmlns:a16="http://schemas.microsoft.com/office/drawing/2014/main" id="{CBBA7287-7E9D-884B-93D7-D56B52ADE7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5829" y="809310"/>
              <a:ext cx="536171" cy="1124839"/>
            </a:xfrm>
            <a:custGeom>
              <a:avLst/>
              <a:gdLst>
                <a:gd name="connsiteX0" fmla="*/ 536171 w 536171"/>
                <a:gd name="connsiteY0" fmla="*/ 0 h 1124839"/>
                <a:gd name="connsiteX1" fmla="*/ 536171 w 536171"/>
                <a:gd name="connsiteY1" fmla="*/ 1124839 h 1124839"/>
                <a:gd name="connsiteX2" fmla="*/ 451423 w 536171"/>
                <a:gd name="connsiteY2" fmla="*/ 1116295 h 1124839"/>
                <a:gd name="connsiteX3" fmla="*/ 0 w 536171"/>
                <a:gd name="connsiteY3" fmla="*/ 562419 h 1124839"/>
                <a:gd name="connsiteX4" fmla="*/ 451423 w 536171"/>
                <a:gd name="connsiteY4" fmla="*/ 8543 h 1124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171" h="1124839">
                  <a:moveTo>
                    <a:pt x="536171" y="0"/>
                  </a:moveTo>
                  <a:lnTo>
                    <a:pt x="536171" y="1124839"/>
                  </a:lnTo>
                  <a:lnTo>
                    <a:pt x="451423" y="1116295"/>
                  </a:lnTo>
                  <a:cubicBezTo>
                    <a:pt x="193797" y="1063577"/>
                    <a:pt x="0" y="835630"/>
                    <a:pt x="0" y="562419"/>
                  </a:cubicBezTo>
                  <a:cubicBezTo>
                    <a:pt x="0" y="289208"/>
                    <a:pt x="193797" y="61261"/>
                    <a:pt x="451423" y="854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6" name="Freeform 42">
              <a:extLst>
                <a:ext uri="{FF2B5EF4-FFF2-40B4-BE49-F238E27FC236}">
                  <a16:creationId xmlns:a16="http://schemas.microsoft.com/office/drawing/2014/main" id="{E09BD6CA-D4FC-1041-9A4A-5BD33DDEDE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748" y="0"/>
              <a:ext cx="1130725" cy="565362"/>
            </a:xfrm>
            <a:custGeom>
              <a:avLst/>
              <a:gdLst>
                <a:gd name="connsiteX0" fmla="*/ 0 w 1130725"/>
                <a:gd name="connsiteY0" fmla="*/ 0 h 565362"/>
                <a:gd name="connsiteX1" fmla="*/ 25420 w 1130725"/>
                <a:gd name="connsiteY1" fmla="*/ 0 h 565362"/>
                <a:gd name="connsiteX2" fmla="*/ 36369 w 1130725"/>
                <a:gd name="connsiteY2" fmla="*/ 108609 h 565362"/>
                <a:gd name="connsiteX3" fmla="*/ 565363 w 1130725"/>
                <a:gd name="connsiteY3" fmla="*/ 539750 h 565362"/>
                <a:gd name="connsiteX4" fmla="*/ 1094356 w 1130725"/>
                <a:gd name="connsiteY4" fmla="*/ 108609 h 565362"/>
                <a:gd name="connsiteX5" fmla="*/ 1105305 w 1130725"/>
                <a:gd name="connsiteY5" fmla="*/ 0 h 565362"/>
                <a:gd name="connsiteX6" fmla="*/ 1130725 w 1130725"/>
                <a:gd name="connsiteY6" fmla="*/ 0 h 565362"/>
                <a:gd name="connsiteX7" fmla="*/ 565363 w 1130725"/>
                <a:gd name="connsiteY7" fmla="*/ 565362 h 565362"/>
                <a:gd name="connsiteX8" fmla="*/ 0 w 1130725"/>
                <a:gd name="connsiteY8" fmla="*/ 0 h 56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725" h="565362">
                  <a:moveTo>
                    <a:pt x="0" y="0"/>
                  </a:moveTo>
                  <a:lnTo>
                    <a:pt x="25420" y="0"/>
                  </a:lnTo>
                  <a:lnTo>
                    <a:pt x="36369" y="108609"/>
                  </a:lnTo>
                  <a:cubicBezTo>
                    <a:pt x="86718" y="354660"/>
                    <a:pt x="304425" y="539750"/>
                    <a:pt x="565363" y="539750"/>
                  </a:cubicBezTo>
                  <a:cubicBezTo>
                    <a:pt x="826300" y="539750"/>
                    <a:pt x="1044007" y="354660"/>
                    <a:pt x="1094356" y="108609"/>
                  </a:cubicBezTo>
                  <a:lnTo>
                    <a:pt x="1105305" y="0"/>
                  </a:lnTo>
                  <a:lnTo>
                    <a:pt x="1130725" y="0"/>
                  </a:lnTo>
                  <a:cubicBezTo>
                    <a:pt x="1130725" y="312241"/>
                    <a:pt x="877604" y="565362"/>
                    <a:pt x="565363" y="565362"/>
                  </a:cubicBezTo>
                  <a:cubicBezTo>
                    <a:pt x="253121" y="565362"/>
                    <a:pt x="0" y="312241"/>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5" name="Freeform 43">
              <a:extLst>
                <a:ext uri="{FF2B5EF4-FFF2-40B4-BE49-F238E27FC236}">
                  <a16:creationId xmlns:a16="http://schemas.microsoft.com/office/drawing/2014/main" id="{60AFCEEC-E747-AF48-9591-58C67AF87A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578" y="0"/>
              <a:ext cx="535422" cy="562344"/>
            </a:xfrm>
            <a:custGeom>
              <a:avLst/>
              <a:gdLst>
                <a:gd name="connsiteX0" fmla="*/ 0 w 535422"/>
                <a:gd name="connsiteY0" fmla="*/ 0 h 562344"/>
                <a:gd name="connsiteX1" fmla="*/ 25421 w 535422"/>
                <a:gd name="connsiteY1" fmla="*/ 0 h 562344"/>
                <a:gd name="connsiteX2" fmla="*/ 36370 w 535422"/>
                <a:gd name="connsiteY2" fmla="*/ 108609 h 562344"/>
                <a:gd name="connsiteX3" fmla="*/ 469781 w 535422"/>
                <a:gd name="connsiteY3" fmla="*/ 531316 h 562344"/>
                <a:gd name="connsiteX4" fmla="*/ 535422 w 535422"/>
                <a:gd name="connsiteY4" fmla="*/ 537108 h 562344"/>
                <a:gd name="connsiteX5" fmla="*/ 535422 w 535422"/>
                <a:gd name="connsiteY5" fmla="*/ 562344 h 562344"/>
                <a:gd name="connsiteX6" fmla="*/ 451424 w 535422"/>
                <a:gd name="connsiteY6" fmla="*/ 553876 h 562344"/>
                <a:gd name="connsiteX7" fmla="*/ 0 w 535422"/>
                <a:gd name="connsiteY7" fmla="*/ 0 h 56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422" h="562344">
                  <a:moveTo>
                    <a:pt x="0" y="0"/>
                  </a:moveTo>
                  <a:lnTo>
                    <a:pt x="25421" y="0"/>
                  </a:lnTo>
                  <a:lnTo>
                    <a:pt x="36370" y="108609"/>
                  </a:lnTo>
                  <a:cubicBezTo>
                    <a:pt x="80425" y="323904"/>
                    <a:pt x="252614" y="492525"/>
                    <a:pt x="469781" y="531316"/>
                  </a:cubicBezTo>
                  <a:lnTo>
                    <a:pt x="535422" y="537108"/>
                  </a:lnTo>
                  <a:lnTo>
                    <a:pt x="535422" y="562344"/>
                  </a:lnTo>
                  <a:lnTo>
                    <a:pt x="451424" y="553876"/>
                  </a:lnTo>
                  <a:cubicBezTo>
                    <a:pt x="193797" y="501158"/>
                    <a:pt x="0" y="273211"/>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6" name="Freeform 44">
              <a:extLst>
                <a:ext uri="{FF2B5EF4-FFF2-40B4-BE49-F238E27FC236}">
                  <a16:creationId xmlns:a16="http://schemas.microsoft.com/office/drawing/2014/main" id="{2290DF32-70FD-0E48-9258-0BD83EE622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578" y="2181112"/>
              <a:ext cx="535422" cy="1124687"/>
            </a:xfrm>
            <a:custGeom>
              <a:avLst/>
              <a:gdLst>
                <a:gd name="connsiteX0" fmla="*/ 535422 w 535422"/>
                <a:gd name="connsiteY0" fmla="*/ 0 h 1124687"/>
                <a:gd name="connsiteX1" fmla="*/ 535422 w 535422"/>
                <a:gd name="connsiteY1" fmla="*/ 25186 h 1124687"/>
                <a:gd name="connsiteX2" fmla="*/ 456541 w 535422"/>
                <a:gd name="connsiteY2" fmla="*/ 33138 h 1124687"/>
                <a:gd name="connsiteX3" fmla="*/ 25399 w 535422"/>
                <a:gd name="connsiteY3" fmla="*/ 562130 h 1124687"/>
                <a:gd name="connsiteX4" fmla="*/ 456541 w 535422"/>
                <a:gd name="connsiteY4" fmla="*/ 1091123 h 1124687"/>
                <a:gd name="connsiteX5" fmla="*/ 535422 w 535422"/>
                <a:gd name="connsiteY5" fmla="*/ 1099075 h 1124687"/>
                <a:gd name="connsiteX6" fmla="*/ 535422 w 535422"/>
                <a:gd name="connsiteY6" fmla="*/ 1124687 h 1124687"/>
                <a:gd name="connsiteX7" fmla="*/ 451423 w 535422"/>
                <a:gd name="connsiteY7" fmla="*/ 1116219 h 1124687"/>
                <a:gd name="connsiteX8" fmla="*/ 0 w 535422"/>
                <a:gd name="connsiteY8" fmla="*/ 562343 h 1124687"/>
                <a:gd name="connsiteX9" fmla="*/ 451423 w 535422"/>
                <a:gd name="connsiteY9" fmla="*/ 8468 h 112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422" h="1124687">
                  <a:moveTo>
                    <a:pt x="535422" y="0"/>
                  </a:moveTo>
                  <a:lnTo>
                    <a:pt x="535422" y="25186"/>
                  </a:lnTo>
                  <a:lnTo>
                    <a:pt x="456541" y="33138"/>
                  </a:lnTo>
                  <a:cubicBezTo>
                    <a:pt x="210489" y="83487"/>
                    <a:pt x="25399" y="301194"/>
                    <a:pt x="25399" y="562130"/>
                  </a:cubicBezTo>
                  <a:cubicBezTo>
                    <a:pt x="25399" y="823067"/>
                    <a:pt x="210489" y="1040774"/>
                    <a:pt x="456541" y="1091123"/>
                  </a:cubicBezTo>
                  <a:lnTo>
                    <a:pt x="535422" y="1099075"/>
                  </a:lnTo>
                  <a:lnTo>
                    <a:pt x="535422" y="1124687"/>
                  </a:lnTo>
                  <a:lnTo>
                    <a:pt x="451423" y="1116219"/>
                  </a:lnTo>
                  <a:cubicBezTo>
                    <a:pt x="193797" y="1063501"/>
                    <a:pt x="0" y="835554"/>
                    <a:pt x="0" y="562343"/>
                  </a:cubicBezTo>
                  <a:cubicBezTo>
                    <a:pt x="0" y="289132"/>
                    <a:pt x="193797" y="61185"/>
                    <a:pt x="451423" y="846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Freeform 45">
              <a:extLst>
                <a:ext uri="{FF2B5EF4-FFF2-40B4-BE49-F238E27FC236}">
                  <a16:creationId xmlns:a16="http://schemas.microsoft.com/office/drawing/2014/main" id="{61BFE2D7-8646-5943-87D5-C6A9CDF689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746" y="806365"/>
              <a:ext cx="1130726" cy="1130724"/>
            </a:xfrm>
            <a:custGeom>
              <a:avLst/>
              <a:gdLst>
                <a:gd name="connsiteX0" fmla="*/ 565363 w 1130726"/>
                <a:gd name="connsiteY0" fmla="*/ 25186 h 1130724"/>
                <a:gd name="connsiteX1" fmla="*/ 25399 w 1130726"/>
                <a:gd name="connsiteY1" fmla="*/ 565149 h 1130724"/>
                <a:gd name="connsiteX2" fmla="*/ 565363 w 1130726"/>
                <a:gd name="connsiteY2" fmla="*/ 1105112 h 1130724"/>
                <a:gd name="connsiteX3" fmla="*/ 1105327 w 1130726"/>
                <a:gd name="connsiteY3" fmla="*/ 565149 h 1130724"/>
                <a:gd name="connsiteX4" fmla="*/ 565363 w 1130726"/>
                <a:gd name="connsiteY4" fmla="*/ 25186 h 1130724"/>
                <a:gd name="connsiteX5" fmla="*/ 565363 w 1130726"/>
                <a:gd name="connsiteY5" fmla="*/ 0 h 1130724"/>
                <a:gd name="connsiteX6" fmla="*/ 1130726 w 1130726"/>
                <a:gd name="connsiteY6" fmla="*/ 565362 h 1130724"/>
                <a:gd name="connsiteX7" fmla="*/ 565363 w 1130726"/>
                <a:gd name="connsiteY7" fmla="*/ 1130724 h 1130724"/>
                <a:gd name="connsiteX8" fmla="*/ 0 w 1130726"/>
                <a:gd name="connsiteY8" fmla="*/ 565362 h 1130724"/>
                <a:gd name="connsiteX9" fmla="*/ 565363 w 1130726"/>
                <a:gd name="connsiteY9" fmla="*/ 0 h 11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726" h="1130724">
                  <a:moveTo>
                    <a:pt x="565363" y="25186"/>
                  </a:moveTo>
                  <a:cubicBezTo>
                    <a:pt x="267149" y="25186"/>
                    <a:pt x="25399" y="266936"/>
                    <a:pt x="25399" y="565149"/>
                  </a:cubicBezTo>
                  <a:cubicBezTo>
                    <a:pt x="25399" y="863362"/>
                    <a:pt x="267149" y="1105112"/>
                    <a:pt x="565363" y="1105112"/>
                  </a:cubicBezTo>
                  <a:cubicBezTo>
                    <a:pt x="863577" y="1105112"/>
                    <a:pt x="1105327" y="863362"/>
                    <a:pt x="1105327" y="565149"/>
                  </a:cubicBezTo>
                  <a:cubicBezTo>
                    <a:pt x="1105327" y="266936"/>
                    <a:pt x="863577" y="25186"/>
                    <a:pt x="565363" y="25186"/>
                  </a:cubicBezTo>
                  <a:close/>
                  <a:moveTo>
                    <a:pt x="565363" y="0"/>
                  </a:moveTo>
                  <a:cubicBezTo>
                    <a:pt x="877604" y="0"/>
                    <a:pt x="1130726" y="253121"/>
                    <a:pt x="1130726" y="565362"/>
                  </a:cubicBezTo>
                  <a:cubicBezTo>
                    <a:pt x="1130726" y="877603"/>
                    <a:pt x="877604" y="1130724"/>
                    <a:pt x="565363" y="1130724"/>
                  </a:cubicBezTo>
                  <a:cubicBezTo>
                    <a:pt x="253122" y="1130724"/>
                    <a:pt x="0" y="877603"/>
                    <a:pt x="0" y="565362"/>
                  </a:cubicBezTo>
                  <a:cubicBezTo>
                    <a:pt x="0" y="253121"/>
                    <a:pt x="253122" y="0"/>
                    <a:pt x="565363"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8" name="Freeform 46">
              <a:extLst>
                <a:ext uri="{FF2B5EF4-FFF2-40B4-BE49-F238E27FC236}">
                  <a16:creationId xmlns:a16="http://schemas.microsoft.com/office/drawing/2014/main" id="{6FFCD48C-239D-ED44-879B-9E5DD00DEA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578" y="3552837"/>
              <a:ext cx="535422" cy="1124688"/>
            </a:xfrm>
            <a:custGeom>
              <a:avLst/>
              <a:gdLst>
                <a:gd name="connsiteX0" fmla="*/ 535422 w 535422"/>
                <a:gd name="connsiteY0" fmla="*/ 0 h 1124688"/>
                <a:gd name="connsiteX1" fmla="*/ 535422 w 535422"/>
                <a:gd name="connsiteY1" fmla="*/ 25186 h 1124688"/>
                <a:gd name="connsiteX2" fmla="*/ 456541 w 535422"/>
                <a:gd name="connsiteY2" fmla="*/ 33138 h 1124688"/>
                <a:gd name="connsiteX3" fmla="*/ 25399 w 535422"/>
                <a:gd name="connsiteY3" fmla="*/ 562131 h 1124688"/>
                <a:gd name="connsiteX4" fmla="*/ 456541 w 535422"/>
                <a:gd name="connsiteY4" fmla="*/ 1091124 h 1124688"/>
                <a:gd name="connsiteX5" fmla="*/ 535422 w 535422"/>
                <a:gd name="connsiteY5" fmla="*/ 1099076 h 1124688"/>
                <a:gd name="connsiteX6" fmla="*/ 535422 w 535422"/>
                <a:gd name="connsiteY6" fmla="*/ 1124688 h 1124688"/>
                <a:gd name="connsiteX7" fmla="*/ 451423 w 535422"/>
                <a:gd name="connsiteY7" fmla="*/ 1116220 h 1124688"/>
                <a:gd name="connsiteX8" fmla="*/ 0 w 535422"/>
                <a:gd name="connsiteY8" fmla="*/ 562344 h 1124688"/>
                <a:gd name="connsiteX9" fmla="*/ 451423 w 535422"/>
                <a:gd name="connsiteY9" fmla="*/ 8468 h 112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422" h="1124688">
                  <a:moveTo>
                    <a:pt x="535422" y="0"/>
                  </a:moveTo>
                  <a:lnTo>
                    <a:pt x="535422" y="25186"/>
                  </a:lnTo>
                  <a:lnTo>
                    <a:pt x="456541" y="33138"/>
                  </a:lnTo>
                  <a:cubicBezTo>
                    <a:pt x="210489" y="83488"/>
                    <a:pt x="25399" y="301195"/>
                    <a:pt x="25399" y="562131"/>
                  </a:cubicBezTo>
                  <a:cubicBezTo>
                    <a:pt x="25399" y="823068"/>
                    <a:pt x="210489" y="1040775"/>
                    <a:pt x="456541" y="1091124"/>
                  </a:cubicBezTo>
                  <a:lnTo>
                    <a:pt x="535422" y="1099076"/>
                  </a:lnTo>
                  <a:lnTo>
                    <a:pt x="535422" y="1124688"/>
                  </a:lnTo>
                  <a:lnTo>
                    <a:pt x="451423" y="1116220"/>
                  </a:lnTo>
                  <a:cubicBezTo>
                    <a:pt x="193797" y="1063502"/>
                    <a:pt x="0" y="835555"/>
                    <a:pt x="0" y="562344"/>
                  </a:cubicBezTo>
                  <a:cubicBezTo>
                    <a:pt x="0" y="289133"/>
                    <a:pt x="193797" y="61186"/>
                    <a:pt x="451423" y="846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9" name="Freeform 47">
              <a:extLst>
                <a:ext uri="{FF2B5EF4-FFF2-40B4-BE49-F238E27FC236}">
                  <a16:creationId xmlns:a16="http://schemas.microsoft.com/office/drawing/2014/main" id="{55CCAE64-959A-BC4A-A123-FC9283192D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642" y="6295916"/>
              <a:ext cx="535358" cy="562084"/>
            </a:xfrm>
            <a:custGeom>
              <a:avLst/>
              <a:gdLst>
                <a:gd name="connsiteX0" fmla="*/ 535358 w 535358"/>
                <a:gd name="connsiteY0" fmla="*/ 0 h 562084"/>
                <a:gd name="connsiteX1" fmla="*/ 535358 w 535358"/>
                <a:gd name="connsiteY1" fmla="*/ 25186 h 562084"/>
                <a:gd name="connsiteX2" fmla="*/ 469717 w 535358"/>
                <a:gd name="connsiteY2" fmla="*/ 30978 h 562084"/>
                <a:gd name="connsiteX3" fmla="*/ 36306 w 535358"/>
                <a:gd name="connsiteY3" fmla="*/ 453686 h 562084"/>
                <a:gd name="connsiteX4" fmla="*/ 25378 w 535358"/>
                <a:gd name="connsiteY4" fmla="*/ 562084 h 562084"/>
                <a:gd name="connsiteX5" fmla="*/ 0 w 535358"/>
                <a:gd name="connsiteY5" fmla="*/ 562084 h 562084"/>
                <a:gd name="connsiteX6" fmla="*/ 11423 w 535358"/>
                <a:gd name="connsiteY6" fmla="*/ 448780 h 562084"/>
                <a:gd name="connsiteX7" fmla="*/ 465221 w 535358"/>
                <a:gd name="connsiteY7" fmla="*/ 6189 h 56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358" h="562084">
                  <a:moveTo>
                    <a:pt x="535358" y="0"/>
                  </a:moveTo>
                  <a:lnTo>
                    <a:pt x="535358" y="25186"/>
                  </a:lnTo>
                  <a:lnTo>
                    <a:pt x="469717" y="30978"/>
                  </a:lnTo>
                  <a:cubicBezTo>
                    <a:pt x="252550" y="69769"/>
                    <a:pt x="80361" y="238391"/>
                    <a:pt x="36306" y="453686"/>
                  </a:cubicBezTo>
                  <a:lnTo>
                    <a:pt x="25378" y="562084"/>
                  </a:lnTo>
                  <a:lnTo>
                    <a:pt x="0" y="562084"/>
                  </a:lnTo>
                  <a:lnTo>
                    <a:pt x="11423" y="448780"/>
                  </a:lnTo>
                  <a:cubicBezTo>
                    <a:pt x="57551" y="223357"/>
                    <a:pt x="237840" y="46805"/>
                    <a:pt x="465221" y="618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aphicFrame>
        <p:nvGraphicFramePr>
          <p:cNvPr id="41" name="Content Placeholder 8">
            <a:extLst>
              <a:ext uri="{FF2B5EF4-FFF2-40B4-BE49-F238E27FC236}">
                <a16:creationId xmlns:a16="http://schemas.microsoft.com/office/drawing/2014/main" id="{3BC7BC6C-5426-4B59-B737-EA2081A6C5FE}"/>
              </a:ext>
            </a:extLst>
          </p:cNvPr>
          <p:cNvGraphicFramePr>
            <a:graphicFrameLocks noGrp="1"/>
          </p:cNvGraphicFramePr>
          <p:nvPr>
            <p:ph idx="1"/>
          </p:nvPr>
        </p:nvGraphicFramePr>
        <p:xfrm>
          <a:off x="565150" y="2160016"/>
          <a:ext cx="7335835" cy="36012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473990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28768"/>
    </mc:Choice>
    <mc:Fallback xmlns="">
      <p:transition spd="slow" advTm="128768"/>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DBD4BC-19E9-FF1F-623D-735181200FC0}"/>
              </a:ext>
            </a:extLst>
          </p:cNvPr>
          <p:cNvSpPr>
            <a:spLocks noGrp="1"/>
          </p:cNvSpPr>
          <p:nvPr>
            <p:ph type="body" sz="half" idx="13"/>
          </p:nvPr>
        </p:nvSpPr>
        <p:spPr/>
        <p:txBody>
          <a:bodyPr/>
          <a:lstStyle/>
          <a:p>
            <a:r>
              <a:rPr lang="en-GB"/>
              <a:t>Our HR Team</a:t>
            </a:r>
          </a:p>
        </p:txBody>
      </p:sp>
      <p:pic>
        <p:nvPicPr>
          <p:cNvPr id="8" name="Picture 7">
            <a:extLst>
              <a:ext uri="{FF2B5EF4-FFF2-40B4-BE49-F238E27FC236}">
                <a16:creationId xmlns:a16="http://schemas.microsoft.com/office/drawing/2014/main" id="{AB5C94F2-ED55-4AB9-FB6B-B537E933814D}"/>
              </a:ext>
            </a:extLst>
          </p:cNvPr>
          <p:cNvPicPr>
            <a:picLocks noChangeAspect="1"/>
          </p:cNvPicPr>
          <p:nvPr/>
        </p:nvPicPr>
        <p:blipFill>
          <a:blip r:embed="rId2"/>
          <a:stretch>
            <a:fillRect/>
          </a:stretch>
        </p:blipFill>
        <p:spPr>
          <a:xfrm>
            <a:off x="1374322" y="1631410"/>
            <a:ext cx="8477250" cy="3914775"/>
          </a:xfrm>
          <a:prstGeom prst="rect">
            <a:avLst/>
          </a:prstGeom>
        </p:spPr>
      </p:pic>
      <p:cxnSp>
        <p:nvCxnSpPr>
          <p:cNvPr id="15" name="Straight Connector 14">
            <a:extLst>
              <a:ext uri="{FF2B5EF4-FFF2-40B4-BE49-F238E27FC236}">
                <a16:creationId xmlns:a16="http://schemas.microsoft.com/office/drawing/2014/main" id="{79824F93-56F1-8B90-1EF5-7CA16286C244}"/>
              </a:ext>
            </a:extLst>
          </p:cNvPr>
          <p:cNvCxnSpPr/>
          <p:nvPr/>
        </p:nvCxnSpPr>
        <p:spPr>
          <a:xfrm flipH="1">
            <a:off x="1899821" y="2574524"/>
            <a:ext cx="3382393"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17" name="Straight Connector 16">
            <a:extLst>
              <a:ext uri="{FF2B5EF4-FFF2-40B4-BE49-F238E27FC236}">
                <a16:creationId xmlns:a16="http://schemas.microsoft.com/office/drawing/2014/main" id="{8FE97EB6-D472-F798-A420-BACB7DF679D3}"/>
              </a:ext>
            </a:extLst>
          </p:cNvPr>
          <p:cNvCxnSpPr/>
          <p:nvPr/>
        </p:nvCxnSpPr>
        <p:spPr>
          <a:xfrm>
            <a:off x="6986726" y="2574524"/>
            <a:ext cx="1100831"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19" name="Straight Connector 18">
            <a:extLst>
              <a:ext uri="{FF2B5EF4-FFF2-40B4-BE49-F238E27FC236}">
                <a16:creationId xmlns:a16="http://schemas.microsoft.com/office/drawing/2014/main" id="{0E3E6A0E-A889-1431-D29B-C57FCEA8F08D}"/>
              </a:ext>
            </a:extLst>
          </p:cNvPr>
          <p:cNvCxnSpPr/>
          <p:nvPr/>
        </p:nvCxnSpPr>
        <p:spPr>
          <a:xfrm>
            <a:off x="8087557" y="2574524"/>
            <a:ext cx="0" cy="26633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21" name="Straight Connector 20">
            <a:extLst>
              <a:ext uri="{FF2B5EF4-FFF2-40B4-BE49-F238E27FC236}">
                <a16:creationId xmlns:a16="http://schemas.microsoft.com/office/drawing/2014/main" id="{52A5EA9D-A170-4C2A-3090-B2C015F2FF81}"/>
              </a:ext>
            </a:extLst>
          </p:cNvPr>
          <p:cNvCxnSpPr/>
          <p:nvPr/>
        </p:nvCxnSpPr>
        <p:spPr>
          <a:xfrm>
            <a:off x="1899821" y="2574524"/>
            <a:ext cx="0" cy="26633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23" name="Straight Connector 22">
            <a:extLst>
              <a:ext uri="{FF2B5EF4-FFF2-40B4-BE49-F238E27FC236}">
                <a16:creationId xmlns:a16="http://schemas.microsoft.com/office/drawing/2014/main" id="{ECDC2CF8-E279-91FB-2B04-EB00AE2D56CA}"/>
              </a:ext>
            </a:extLst>
          </p:cNvPr>
          <p:cNvCxnSpPr/>
          <p:nvPr/>
        </p:nvCxnSpPr>
        <p:spPr>
          <a:xfrm>
            <a:off x="3009530" y="2574524"/>
            <a:ext cx="0" cy="26633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25" name="Straight Connector 24">
            <a:extLst>
              <a:ext uri="{FF2B5EF4-FFF2-40B4-BE49-F238E27FC236}">
                <a16:creationId xmlns:a16="http://schemas.microsoft.com/office/drawing/2014/main" id="{05199E26-1532-684D-FB50-C1D40AD336C2}"/>
              </a:ext>
            </a:extLst>
          </p:cNvPr>
          <p:cNvCxnSpPr/>
          <p:nvPr/>
        </p:nvCxnSpPr>
        <p:spPr>
          <a:xfrm>
            <a:off x="4225771" y="2574524"/>
            <a:ext cx="0" cy="26633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27" name="Straight Connector 26">
            <a:extLst>
              <a:ext uri="{FF2B5EF4-FFF2-40B4-BE49-F238E27FC236}">
                <a16:creationId xmlns:a16="http://schemas.microsoft.com/office/drawing/2014/main" id="{B12054FB-4BFD-40D7-0755-7CB1C1C03FD4}"/>
              </a:ext>
            </a:extLst>
          </p:cNvPr>
          <p:cNvCxnSpPr/>
          <p:nvPr/>
        </p:nvCxnSpPr>
        <p:spPr>
          <a:xfrm>
            <a:off x="5468645" y="2574524"/>
            <a:ext cx="0" cy="26633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29" name="Straight Connector 28">
            <a:extLst>
              <a:ext uri="{FF2B5EF4-FFF2-40B4-BE49-F238E27FC236}">
                <a16:creationId xmlns:a16="http://schemas.microsoft.com/office/drawing/2014/main" id="{1FC366AC-5A8B-95C6-6CCF-89E06CC09EB4}"/>
              </a:ext>
            </a:extLst>
          </p:cNvPr>
          <p:cNvCxnSpPr/>
          <p:nvPr/>
        </p:nvCxnSpPr>
        <p:spPr>
          <a:xfrm>
            <a:off x="6844683" y="2574524"/>
            <a:ext cx="0" cy="26633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31" name="Straight Connector 30">
            <a:extLst>
              <a:ext uri="{FF2B5EF4-FFF2-40B4-BE49-F238E27FC236}">
                <a16:creationId xmlns:a16="http://schemas.microsoft.com/office/drawing/2014/main" id="{DE9A0A0B-F55F-7696-64FE-5EAF144224A5}"/>
              </a:ext>
            </a:extLst>
          </p:cNvPr>
          <p:cNvCxnSpPr/>
          <p:nvPr/>
        </p:nvCxnSpPr>
        <p:spPr>
          <a:xfrm>
            <a:off x="8646850" y="3429000"/>
            <a:ext cx="204187"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33" name="Straight Connector 32">
            <a:extLst>
              <a:ext uri="{FF2B5EF4-FFF2-40B4-BE49-F238E27FC236}">
                <a16:creationId xmlns:a16="http://schemas.microsoft.com/office/drawing/2014/main" id="{F2E474F2-E654-B32F-DDB9-932DACFD3105}"/>
              </a:ext>
            </a:extLst>
          </p:cNvPr>
          <p:cNvCxnSpPr>
            <a:cxnSpLocks/>
          </p:cNvCxnSpPr>
          <p:nvPr/>
        </p:nvCxnSpPr>
        <p:spPr>
          <a:xfrm>
            <a:off x="9357064" y="3728621"/>
            <a:ext cx="0" cy="168676"/>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37" name="Straight Connector 36">
            <a:extLst>
              <a:ext uri="{FF2B5EF4-FFF2-40B4-BE49-F238E27FC236}">
                <a16:creationId xmlns:a16="http://schemas.microsoft.com/office/drawing/2014/main" id="{25222AFA-0649-47E6-42EA-995E2E261351}"/>
              </a:ext>
            </a:extLst>
          </p:cNvPr>
          <p:cNvCxnSpPr/>
          <p:nvPr/>
        </p:nvCxnSpPr>
        <p:spPr>
          <a:xfrm>
            <a:off x="8851037" y="4447713"/>
            <a:ext cx="0" cy="408372"/>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39" name="Straight Connector 38">
            <a:extLst>
              <a:ext uri="{FF2B5EF4-FFF2-40B4-BE49-F238E27FC236}">
                <a16:creationId xmlns:a16="http://schemas.microsoft.com/office/drawing/2014/main" id="{FEBD7A47-CB00-415A-AE8F-22E8F4F28C76}"/>
              </a:ext>
            </a:extLst>
          </p:cNvPr>
          <p:cNvCxnSpPr/>
          <p:nvPr/>
        </p:nvCxnSpPr>
        <p:spPr>
          <a:xfrm flipH="1">
            <a:off x="7989903" y="5113538"/>
            <a:ext cx="319596"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4250483878"/>
      </p:ext>
    </p:extLst>
  </p:cSld>
  <p:clrMapOvr>
    <a:masterClrMapping/>
  </p:clrMapOvr>
  <p:transition spd="med"/>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1FBACD3E-0500-DF45-D2F5-832420FACD89}"/>
              </a:ext>
            </a:extLst>
          </p:cNvPr>
          <p:cNvPicPr>
            <a:picLocks noChangeAspect="1"/>
          </p:cNvPicPr>
          <p:nvPr/>
        </p:nvPicPr>
        <p:blipFill>
          <a:blip r:embed="rId3"/>
          <a:stretch>
            <a:fillRect/>
          </a:stretch>
        </p:blipFill>
        <p:spPr>
          <a:xfrm>
            <a:off x="1072739" y="631000"/>
            <a:ext cx="9917873" cy="5952258"/>
          </a:xfrm>
          <a:prstGeom prst="rect">
            <a:avLst/>
          </a:prstGeom>
        </p:spPr>
      </p:pic>
      <p:sp>
        <p:nvSpPr>
          <p:cNvPr id="4" name="TextBox 3">
            <a:extLst>
              <a:ext uri="{FF2B5EF4-FFF2-40B4-BE49-F238E27FC236}">
                <a16:creationId xmlns:a16="http://schemas.microsoft.com/office/drawing/2014/main" id="{FB44CF93-6BD8-402C-B1CB-11B0226E1BD1}"/>
              </a:ext>
            </a:extLst>
          </p:cNvPr>
          <p:cNvSpPr txBox="1"/>
          <p:nvPr/>
        </p:nvSpPr>
        <p:spPr>
          <a:xfrm>
            <a:off x="2289600" y="373945"/>
            <a:ext cx="5155200" cy="646331"/>
          </a:xfrm>
          <a:prstGeom prst="rect">
            <a:avLst/>
          </a:prstGeom>
          <a:solidFill>
            <a:schemeClr val="accent6">
              <a:lumMod val="60000"/>
              <a:lumOff val="40000"/>
            </a:schemeClr>
          </a:solidFill>
        </p:spPr>
        <p:txBody>
          <a:bodyPr wrap="square" rtlCol="0">
            <a:spAutoFit/>
          </a:bodyPr>
          <a:lstStyle/>
          <a:p>
            <a:r>
              <a:rPr lang="en-GB" sz="3600">
                <a:latin typeface="Arial" panose="020B0604020202020204" pitchFamily="34" charset="0"/>
                <a:cs typeface="Arial" panose="020B0604020202020204" pitchFamily="34" charset="0"/>
              </a:rPr>
              <a:t>www.aub.ac.uk/library</a:t>
            </a:r>
          </a:p>
        </p:txBody>
      </p:sp>
    </p:spTree>
    <p:extLst>
      <p:ext uri="{BB962C8B-B14F-4D97-AF65-F5344CB8AC3E}">
        <p14:creationId xmlns:p14="http://schemas.microsoft.com/office/powerpoint/2010/main" val="2292463048"/>
      </p:ext>
    </p:extLst>
  </p:cSld>
  <p:clrMapOvr>
    <a:masterClrMapping/>
  </p:clrMapOvr>
  <mc:AlternateContent xmlns:mc="http://schemas.openxmlformats.org/markup-compatibility/2006" xmlns:p14="http://schemas.microsoft.com/office/powerpoint/2010/main">
    <mc:Choice Requires="p14">
      <p:transition spd="slow" p14:dur="2000" advTm="133783"/>
    </mc:Choice>
    <mc:Fallback xmlns="">
      <p:transition spd="slow" advTm="133783"/>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B6ED50-6D5C-A4B8-11EB-E8014F99A483}"/>
              </a:ext>
            </a:extLst>
          </p:cNvPr>
          <p:cNvPicPr>
            <a:picLocks noChangeAspect="1"/>
          </p:cNvPicPr>
          <p:nvPr/>
        </p:nvPicPr>
        <p:blipFill rotWithShape="1">
          <a:blip r:embed="rId2"/>
          <a:srcRect l="16435" t="23401" r="17311" b="18095"/>
          <a:stretch/>
        </p:blipFill>
        <p:spPr>
          <a:xfrm>
            <a:off x="737118" y="1595533"/>
            <a:ext cx="7520473" cy="40121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9CC49068-BC30-6803-D2DC-D6A3776BD0E8}"/>
              </a:ext>
            </a:extLst>
          </p:cNvPr>
          <p:cNvSpPr txBox="1"/>
          <p:nvPr/>
        </p:nvSpPr>
        <p:spPr>
          <a:xfrm>
            <a:off x="625151" y="261257"/>
            <a:ext cx="8649478" cy="1200329"/>
          </a:xfrm>
          <a:prstGeom prst="rect">
            <a:avLst/>
          </a:prstGeom>
          <a:noFill/>
        </p:spPr>
        <p:txBody>
          <a:bodyPr wrap="square" rtlCol="0">
            <a:spAutoFit/>
          </a:bodyPr>
          <a:lstStyle/>
          <a:p>
            <a:r>
              <a:rPr lang="en-GB" sz="3600" dirty="0">
                <a:latin typeface="Arial Black" panose="020B0A04020102020204" pitchFamily="34" charset="0"/>
              </a:rPr>
              <a:t>Staff support pages  aub.ac.uk/library </a:t>
            </a:r>
          </a:p>
        </p:txBody>
      </p:sp>
      <p:pic>
        <p:nvPicPr>
          <p:cNvPr id="6" name="Picture 5">
            <a:extLst>
              <a:ext uri="{FF2B5EF4-FFF2-40B4-BE49-F238E27FC236}">
                <a16:creationId xmlns:a16="http://schemas.microsoft.com/office/drawing/2014/main" id="{92178B9C-8846-EF24-5B64-9EA2D3F9EF3E}"/>
              </a:ext>
            </a:extLst>
          </p:cNvPr>
          <p:cNvPicPr>
            <a:picLocks noChangeAspect="1"/>
          </p:cNvPicPr>
          <p:nvPr/>
        </p:nvPicPr>
        <p:blipFill rotWithShape="1">
          <a:blip r:embed="rId3"/>
          <a:srcRect l="69700" t="10476"/>
          <a:stretch/>
        </p:blipFill>
        <p:spPr>
          <a:xfrm>
            <a:off x="8565501" y="261257"/>
            <a:ext cx="3439349" cy="6139543"/>
          </a:xfrm>
          <a:prstGeom prst="rect">
            <a:avLst/>
          </a:prstGeom>
        </p:spPr>
      </p:pic>
      <p:sp>
        <p:nvSpPr>
          <p:cNvPr id="2" name="TextBox 1">
            <a:extLst>
              <a:ext uri="{FF2B5EF4-FFF2-40B4-BE49-F238E27FC236}">
                <a16:creationId xmlns:a16="http://schemas.microsoft.com/office/drawing/2014/main" id="{A5C73714-C030-66EB-87A9-D9C650E3405E}"/>
              </a:ext>
            </a:extLst>
          </p:cNvPr>
          <p:cNvSpPr txBox="1"/>
          <p:nvPr/>
        </p:nvSpPr>
        <p:spPr>
          <a:xfrm>
            <a:off x="737118" y="261256"/>
            <a:ext cx="8649478" cy="1089529"/>
          </a:xfrm>
          <a:prstGeom prst="rect">
            <a:avLst/>
          </a:prstGeom>
          <a:noFill/>
        </p:spPr>
        <p:txBody>
          <a:bodyPr wrap="square" rtlCol="0">
            <a:spAutoFit/>
          </a:bodyPr>
          <a:lstStyle/>
          <a:p>
            <a:r>
              <a:rPr lang="en-GB" sz="3600" dirty="0">
                <a:solidFill>
                  <a:schemeClr val="tx1"/>
                </a:solidFill>
                <a:latin typeface="Arial Black" panose="020B0A04020102020204" pitchFamily="34" charset="0"/>
              </a:rPr>
              <a:t>Staff support pages  aub.ac.uk/library </a:t>
            </a:r>
          </a:p>
        </p:txBody>
      </p:sp>
    </p:spTree>
    <p:extLst>
      <p:ext uri="{BB962C8B-B14F-4D97-AF65-F5344CB8AC3E}">
        <p14:creationId xmlns:p14="http://schemas.microsoft.com/office/powerpoint/2010/main" val="591783433"/>
      </p:ext>
    </p:extLst>
  </p:cSld>
  <p:clrMapOvr>
    <a:masterClrMapping/>
  </p:clrMapOvr>
  <mc:AlternateContent xmlns:mc="http://schemas.openxmlformats.org/markup-compatibility/2006" xmlns:p14="http://schemas.microsoft.com/office/powerpoint/2010/main">
    <mc:Choice Requires="p14">
      <p:transition spd="slow" p14:dur="2000" advTm="34676"/>
    </mc:Choice>
    <mc:Fallback xmlns="">
      <p:transition spd="slow" advTm="34676"/>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B5FA7C47-B7C1-4D2E-AB49-ED23BA34B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6">
            <a:extLst>
              <a:ext uri="{FF2B5EF4-FFF2-40B4-BE49-F238E27FC236}">
                <a16:creationId xmlns:a16="http://schemas.microsoft.com/office/drawing/2014/main" id="{596EE156-ABF1-4329-A6BA-03B4254E08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521144" y="911116"/>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Rectangle 8">
            <a:extLst>
              <a:ext uri="{FF2B5EF4-FFF2-40B4-BE49-F238E27FC236}">
                <a16:creationId xmlns:a16="http://schemas.microsoft.com/office/drawing/2014/main" id="{19B9933F-AAB3-444A-8BB5-9CA194A8B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0" y="1370435"/>
            <a:ext cx="527226"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7">
            <a:extLst>
              <a:ext uri="{FF2B5EF4-FFF2-40B4-BE49-F238E27FC236}">
                <a16:creationId xmlns:a16="http://schemas.microsoft.com/office/drawing/2014/main" id="{7D20183A-0B1D-4A1F-89B1-ADBEDBC6E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00164" y="643467"/>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Rectangle 8">
            <a:extLst>
              <a:ext uri="{FF2B5EF4-FFF2-40B4-BE49-F238E27FC236}">
                <a16:creationId xmlns:a16="http://schemas.microsoft.com/office/drawing/2014/main" id="{131031D3-26CD-4214-A9A4-5857EFA15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529" y="644382"/>
            <a:ext cx="3856024"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extBox 1">
            <a:extLst>
              <a:ext uri="{FF2B5EF4-FFF2-40B4-BE49-F238E27FC236}">
                <a16:creationId xmlns:a16="http://schemas.microsoft.com/office/drawing/2014/main" id="{229139D7-F522-4A2B-8383-4CD2BD9A1673}"/>
              </a:ext>
            </a:extLst>
          </p:cNvPr>
          <p:cNvSpPr txBox="1"/>
          <p:nvPr/>
        </p:nvSpPr>
        <p:spPr>
          <a:xfrm>
            <a:off x="1139635" y="2546161"/>
            <a:ext cx="3200451" cy="2985929"/>
          </a:xfrm>
          <a:prstGeom prst="rect">
            <a:avLst/>
          </a:prstGeom>
        </p:spPr>
        <p:txBody>
          <a:bodyPr vert="horz" lIns="91440" tIns="45720" rIns="91440" bIns="45720" rtlCol="0" anchor="t">
            <a:normAutofit fontScale="85000" lnSpcReduction="10000"/>
          </a:bodyPr>
          <a:lstStyle/>
          <a:p>
            <a:pPr marL="285750" indent="-228600">
              <a:lnSpc>
                <a:spcPct val="90000"/>
              </a:lnSpc>
              <a:spcAft>
                <a:spcPts val="600"/>
              </a:spcAft>
              <a:buFont typeface="Arial" panose="020B0604020202020204" pitchFamily="34" charset="0"/>
              <a:buChar char="•"/>
            </a:pPr>
            <a:r>
              <a:rPr lang="en-US" sz="1700">
                <a:solidFill>
                  <a:srgbClr val="FEFFFF"/>
                </a:solidFill>
              </a:rPr>
              <a:t>Clear definitions of terminology</a:t>
            </a:r>
          </a:p>
          <a:p>
            <a:pPr marL="285750" indent="-228600">
              <a:lnSpc>
                <a:spcPct val="90000"/>
              </a:lnSpc>
              <a:spcAft>
                <a:spcPts val="600"/>
              </a:spcAft>
              <a:buFont typeface="Arial" panose="020B0604020202020204" pitchFamily="34" charset="0"/>
              <a:buChar char="•"/>
            </a:pPr>
            <a:r>
              <a:rPr lang="en-US" sz="1700">
                <a:solidFill>
                  <a:srgbClr val="FEFFFF"/>
                </a:solidFill>
              </a:rPr>
              <a:t>Option to make recommendations or identify gaps in our resources </a:t>
            </a:r>
          </a:p>
          <a:p>
            <a:pPr marL="285750" indent="-228600">
              <a:lnSpc>
                <a:spcPct val="90000"/>
              </a:lnSpc>
              <a:spcAft>
                <a:spcPts val="600"/>
              </a:spcAft>
              <a:buFont typeface="Arial" panose="020B0604020202020204" pitchFamily="34" charset="0"/>
              <a:buChar char="•"/>
            </a:pPr>
            <a:r>
              <a:rPr lang="en-US" sz="1700">
                <a:solidFill>
                  <a:srgbClr val="FEFFFF"/>
                </a:solidFill>
              </a:rPr>
              <a:t>Diversify your research</a:t>
            </a:r>
          </a:p>
          <a:p>
            <a:pPr marL="285750" indent="-228600">
              <a:lnSpc>
                <a:spcPct val="90000"/>
              </a:lnSpc>
              <a:spcAft>
                <a:spcPts val="600"/>
              </a:spcAft>
              <a:buFont typeface="Arial" panose="020B0604020202020204" pitchFamily="34" charset="0"/>
              <a:buChar char="•"/>
            </a:pPr>
            <a:r>
              <a:rPr lang="en-US" sz="1700">
                <a:solidFill>
                  <a:srgbClr val="FEFFFF"/>
                </a:solidFill>
              </a:rPr>
              <a:t>Anti-racism resources</a:t>
            </a:r>
          </a:p>
          <a:p>
            <a:pPr marL="285750" indent="-228600">
              <a:lnSpc>
                <a:spcPct val="90000"/>
              </a:lnSpc>
              <a:spcAft>
                <a:spcPts val="600"/>
              </a:spcAft>
              <a:buFont typeface="Arial" panose="020B0604020202020204" pitchFamily="34" charset="0"/>
              <a:buChar char="•"/>
            </a:pPr>
            <a:r>
              <a:rPr lang="en-US" sz="1700">
                <a:solidFill>
                  <a:srgbClr val="FEFFFF"/>
                </a:solidFill>
              </a:rPr>
              <a:t>LGBTQ+ Equality resources</a:t>
            </a:r>
          </a:p>
          <a:p>
            <a:pPr marL="285750" indent="-228600">
              <a:lnSpc>
                <a:spcPct val="90000"/>
              </a:lnSpc>
              <a:spcAft>
                <a:spcPts val="600"/>
              </a:spcAft>
              <a:buFont typeface="Arial" panose="020B0604020202020204" pitchFamily="34" charset="0"/>
              <a:buChar char="•"/>
            </a:pPr>
            <a:r>
              <a:rPr lang="en-US" sz="1700">
                <a:solidFill>
                  <a:srgbClr val="FEFFFF"/>
                </a:solidFill>
              </a:rPr>
              <a:t>Staff toolkits:</a:t>
            </a:r>
            <a:endParaRPr lang="en-US" sz="1700">
              <a:solidFill>
                <a:srgbClr val="FEFFFF"/>
              </a:solidFill>
              <a:cs typeface="Calibri"/>
            </a:endParaRPr>
          </a:p>
          <a:p>
            <a:pPr marL="285750" indent="-228600">
              <a:lnSpc>
                <a:spcPct val="90000"/>
              </a:lnSpc>
              <a:spcAft>
                <a:spcPts val="600"/>
              </a:spcAft>
              <a:buFont typeface="Arial" panose="020B0604020202020204" pitchFamily="34" charset="0"/>
              <a:buChar char="•"/>
            </a:pPr>
            <a:r>
              <a:rPr lang="en-US" sz="1700">
                <a:solidFill>
                  <a:srgbClr val="FEFFFF"/>
                </a:solidFill>
              </a:rPr>
              <a:t>Access and participation</a:t>
            </a:r>
          </a:p>
          <a:p>
            <a:pPr marL="285750" indent="-228600">
              <a:lnSpc>
                <a:spcPct val="90000"/>
              </a:lnSpc>
              <a:spcAft>
                <a:spcPts val="600"/>
              </a:spcAft>
              <a:buFont typeface="Arial" panose="020B0604020202020204" pitchFamily="34" charset="0"/>
              <a:buChar char="•"/>
            </a:pPr>
            <a:r>
              <a:rPr lang="en-US" sz="1700">
                <a:solidFill>
                  <a:srgbClr val="FEFFFF"/>
                </a:solidFill>
              </a:rPr>
              <a:t>Diversify reading lists</a:t>
            </a:r>
          </a:p>
          <a:p>
            <a:pPr marL="285750" indent="-228600">
              <a:lnSpc>
                <a:spcPct val="90000"/>
              </a:lnSpc>
              <a:spcAft>
                <a:spcPts val="600"/>
              </a:spcAft>
              <a:buFont typeface="Arial" panose="020B0604020202020204" pitchFamily="34" charset="0"/>
              <a:buChar char="•"/>
            </a:pPr>
            <a:r>
              <a:rPr lang="en-US" sz="1700">
                <a:solidFill>
                  <a:srgbClr val="FEFFFF"/>
                </a:solidFill>
              </a:rPr>
              <a:t>Staff reading group: Diverse voices</a:t>
            </a:r>
          </a:p>
        </p:txBody>
      </p:sp>
      <p:sp>
        <p:nvSpPr>
          <p:cNvPr id="3" name="TextBox 2">
            <a:extLst>
              <a:ext uri="{FF2B5EF4-FFF2-40B4-BE49-F238E27FC236}">
                <a16:creationId xmlns:a16="http://schemas.microsoft.com/office/drawing/2014/main" id="{3B80989D-C223-0ED8-38A4-A8E9800FB6EA}"/>
              </a:ext>
            </a:extLst>
          </p:cNvPr>
          <p:cNvSpPr txBox="1"/>
          <p:nvPr/>
        </p:nvSpPr>
        <p:spPr>
          <a:xfrm>
            <a:off x="795529" y="961972"/>
            <a:ext cx="3451860" cy="1338828"/>
          </a:xfrm>
          <a:prstGeom prst="rect">
            <a:avLst/>
          </a:prstGeom>
          <a:noFill/>
        </p:spPr>
        <p:txBody>
          <a:bodyPr wrap="square" rtlCol="0">
            <a:spAutoFit/>
          </a:bodyPr>
          <a:lstStyle/>
          <a:p>
            <a:r>
              <a:rPr lang="en-GB" sz="1800" b="1" dirty="0">
                <a:solidFill>
                  <a:schemeClr val="accent4"/>
                </a:solidFill>
              </a:rPr>
              <a:t>EDI pages </a:t>
            </a:r>
          </a:p>
          <a:p>
            <a:r>
              <a:rPr lang="en-GB" sz="1800" dirty="0">
                <a:solidFill>
                  <a:schemeClr val="accent4"/>
                </a:solidFill>
                <a:hlinkClick r:id="rId2">
                  <a:extLst>
                    <a:ext uri="{A12FA001-AC4F-418D-AE19-62706E023703}">
                      <ahyp:hlinkClr xmlns:ahyp="http://schemas.microsoft.com/office/drawing/2018/hyperlinkcolor" val="tx"/>
                    </a:ext>
                  </a:extLst>
                </a:hlinkClick>
              </a:rPr>
              <a:t>www.aub.ac.uk/library</a:t>
            </a:r>
            <a:endParaRPr lang="en-GB" sz="1800" dirty="0">
              <a:solidFill>
                <a:schemeClr val="accent4"/>
              </a:solidFill>
            </a:endParaRPr>
          </a:p>
          <a:p>
            <a:r>
              <a:rPr lang="en-GB" sz="1800" dirty="0">
                <a:solidFill>
                  <a:schemeClr val="accent4"/>
                </a:solidFill>
              </a:rPr>
              <a:t>Using the Library </a:t>
            </a:r>
          </a:p>
          <a:p>
            <a:r>
              <a:rPr lang="en-GB" sz="1800" dirty="0">
                <a:solidFill>
                  <a:schemeClr val="accent4"/>
                </a:solidFill>
              </a:rPr>
              <a:t>Equality, diversity and inclusion</a:t>
            </a:r>
          </a:p>
        </p:txBody>
      </p:sp>
      <p:pic>
        <p:nvPicPr>
          <p:cNvPr id="5" name="Picture 4">
            <a:extLst>
              <a:ext uri="{FF2B5EF4-FFF2-40B4-BE49-F238E27FC236}">
                <a16:creationId xmlns:a16="http://schemas.microsoft.com/office/drawing/2014/main" id="{C49C5B9F-C5F7-5AA1-9306-E43E37F66B0F}"/>
              </a:ext>
            </a:extLst>
          </p:cNvPr>
          <p:cNvPicPr>
            <a:picLocks noChangeAspect="1"/>
          </p:cNvPicPr>
          <p:nvPr/>
        </p:nvPicPr>
        <p:blipFill rotWithShape="1">
          <a:blip r:embed="rId3"/>
          <a:srcRect l="17297" t="26758" r="18035"/>
          <a:stretch/>
        </p:blipFill>
        <p:spPr>
          <a:xfrm>
            <a:off x="4236097" y="1059143"/>
            <a:ext cx="7884368" cy="4836885"/>
          </a:xfrm>
          <a:prstGeom prst="rect">
            <a:avLst/>
          </a:prstGeom>
        </p:spPr>
      </p:pic>
    </p:spTree>
    <p:extLst>
      <p:ext uri="{BB962C8B-B14F-4D97-AF65-F5344CB8AC3E}">
        <p14:creationId xmlns:p14="http://schemas.microsoft.com/office/powerpoint/2010/main" val="147140442"/>
      </p:ext>
    </p:extLst>
  </p:cSld>
  <p:clrMapOvr>
    <a:masterClrMapping/>
  </p:clrMapOvr>
  <mc:AlternateContent xmlns:mc="http://schemas.openxmlformats.org/markup-compatibility/2006" xmlns:p14="http://schemas.microsoft.com/office/powerpoint/2010/main">
    <mc:Choice Requires="p14">
      <p:transition spd="slow" p14:dur="2000" advTm="73354"/>
    </mc:Choice>
    <mc:Fallback xmlns="">
      <p:transition spd="slow" advTm="73354"/>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9C202-FABB-402F-AB80-2132D9EF983B}"/>
              </a:ext>
            </a:extLst>
          </p:cNvPr>
          <p:cNvSpPr>
            <a:spLocks noGrp="1"/>
          </p:cNvSpPr>
          <p:nvPr>
            <p:ph type="title" idx="4294967295"/>
          </p:nvPr>
        </p:nvSpPr>
        <p:spPr>
          <a:xfrm>
            <a:off x="314960" y="365125"/>
            <a:ext cx="11135360" cy="1268413"/>
          </a:xfrm>
        </p:spPr>
        <p:txBody>
          <a:bodyPr>
            <a:normAutofit/>
          </a:bodyPr>
          <a:lstStyle/>
          <a:p>
            <a:r>
              <a:rPr lang="en-GB"/>
              <a:t>Subject Librarians</a:t>
            </a:r>
          </a:p>
        </p:txBody>
      </p:sp>
      <p:pic>
        <p:nvPicPr>
          <p:cNvPr id="5" name="Picture 4" descr="A person taking a selfie&#10;&#10;Description automatically generated">
            <a:extLst>
              <a:ext uri="{FF2B5EF4-FFF2-40B4-BE49-F238E27FC236}">
                <a16:creationId xmlns:a16="http://schemas.microsoft.com/office/drawing/2014/main" id="{86020632-5E49-46F3-865C-0D363BA811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71647" y="1326928"/>
            <a:ext cx="1820430" cy="1776110"/>
          </a:xfrm>
          <a:prstGeom prst="rect">
            <a:avLst/>
          </a:prstGeom>
        </p:spPr>
      </p:pic>
      <p:pic>
        <p:nvPicPr>
          <p:cNvPr id="7" name="Picture 6" descr="A person with a beard&#10;&#10;Description automatically generated with medium confidence">
            <a:extLst>
              <a:ext uri="{FF2B5EF4-FFF2-40B4-BE49-F238E27FC236}">
                <a16:creationId xmlns:a16="http://schemas.microsoft.com/office/drawing/2014/main" id="{44FB1382-5764-4FC9-A505-C79A07AA7C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9082" y="1329784"/>
            <a:ext cx="1782340" cy="1773479"/>
          </a:xfrm>
          <a:prstGeom prst="rect">
            <a:avLst/>
          </a:prstGeom>
        </p:spPr>
      </p:pic>
      <p:pic>
        <p:nvPicPr>
          <p:cNvPr id="11" name="Picture 10" descr="A picture containing person, person, outdoor, lady&#10;&#10;Description automatically generated">
            <a:extLst>
              <a:ext uri="{FF2B5EF4-FFF2-40B4-BE49-F238E27FC236}">
                <a16:creationId xmlns:a16="http://schemas.microsoft.com/office/drawing/2014/main" id="{F6D140CF-10CF-4480-B40E-1E2E9C8B07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491" y="1371347"/>
            <a:ext cx="1729177" cy="1726468"/>
          </a:xfrm>
          <a:prstGeom prst="rect">
            <a:avLst/>
          </a:prstGeom>
        </p:spPr>
      </p:pic>
      <p:pic>
        <p:nvPicPr>
          <p:cNvPr id="13" name="Picture 12" descr="A person with blonde hair&#10;&#10;Description automatically generated with low confidence">
            <a:extLst>
              <a:ext uri="{FF2B5EF4-FFF2-40B4-BE49-F238E27FC236}">
                <a16:creationId xmlns:a16="http://schemas.microsoft.com/office/drawing/2014/main" id="{B852EA5F-630B-4988-9973-D213F1C694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0356" y="1338980"/>
            <a:ext cx="1729176" cy="1764618"/>
          </a:xfrm>
          <a:prstGeom prst="rect">
            <a:avLst/>
          </a:prstGeom>
        </p:spPr>
      </p:pic>
      <p:pic>
        <p:nvPicPr>
          <p:cNvPr id="15" name="Picture 14" descr="A picture containing person, posing&#10;&#10;Description automatically generated">
            <a:extLst>
              <a:ext uri="{FF2B5EF4-FFF2-40B4-BE49-F238E27FC236}">
                <a16:creationId xmlns:a16="http://schemas.microsoft.com/office/drawing/2014/main" id="{4D686892-1033-421B-B1B2-FD2D11C950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02365" y="1328356"/>
            <a:ext cx="1782116" cy="1773255"/>
          </a:xfrm>
          <a:prstGeom prst="rect">
            <a:avLst/>
          </a:prstGeom>
        </p:spPr>
      </p:pic>
      <p:sp>
        <p:nvSpPr>
          <p:cNvPr id="16" name="TextBox 15">
            <a:extLst>
              <a:ext uri="{FF2B5EF4-FFF2-40B4-BE49-F238E27FC236}">
                <a16:creationId xmlns:a16="http://schemas.microsoft.com/office/drawing/2014/main" id="{7E4E2B30-8638-4858-8CDA-60F36E91498E}"/>
              </a:ext>
            </a:extLst>
          </p:cNvPr>
          <p:cNvSpPr txBox="1"/>
          <p:nvPr/>
        </p:nvSpPr>
        <p:spPr>
          <a:xfrm>
            <a:off x="314960" y="3262411"/>
            <a:ext cx="11135360" cy="3693319"/>
          </a:xfrm>
          <a:prstGeom prst="rect">
            <a:avLst/>
          </a:prstGeom>
          <a:solidFill>
            <a:schemeClr val="accent6">
              <a:lumMod val="40000"/>
              <a:lumOff val="60000"/>
            </a:schemeClr>
          </a:solidFill>
        </p:spPr>
        <p:txBody>
          <a:bodyPr wrap="square" rtlCol="0">
            <a:spAutoFit/>
          </a:bodyPr>
          <a:lstStyle/>
          <a:p>
            <a:r>
              <a:rPr lang="en-GB" sz="1800" dirty="0">
                <a:solidFill>
                  <a:schemeClr val="tx1"/>
                </a:solidFill>
              </a:rPr>
              <a:t>Academic staff – meet with your Subject Librarian for a fuller induction in areas to support your work.</a:t>
            </a:r>
          </a:p>
          <a:p>
            <a:pPr marL="285750" indent="-285750">
              <a:buFont typeface="Arial" panose="020B0604020202020204" pitchFamily="34" charset="0"/>
              <a:buChar char="•"/>
            </a:pPr>
            <a:endParaRPr lang="en-GB" sz="1800" dirty="0">
              <a:solidFill>
                <a:schemeClr val="tx1"/>
              </a:solidFill>
            </a:endParaRPr>
          </a:p>
          <a:p>
            <a:pPr marL="285750" indent="-285750">
              <a:buFont typeface="Arial" panose="020B0604020202020204" pitchFamily="34" charset="0"/>
              <a:buChar char="•"/>
            </a:pPr>
            <a:r>
              <a:rPr lang="en-GB" sz="1800" dirty="0">
                <a:solidFill>
                  <a:schemeClr val="tx1"/>
                </a:solidFill>
              </a:rPr>
              <a:t>Reading lists: purchasing and scanning resources</a:t>
            </a:r>
          </a:p>
          <a:p>
            <a:pPr marL="285750" indent="-285750">
              <a:buFont typeface="Arial" panose="020B0604020202020204" pitchFamily="34" charset="0"/>
              <a:buChar char="•"/>
            </a:pPr>
            <a:r>
              <a:rPr lang="en-GB" sz="1800" dirty="0">
                <a:solidFill>
                  <a:schemeClr val="tx1"/>
                </a:solidFill>
              </a:rPr>
              <a:t>Range of resources available for your subject area and students</a:t>
            </a:r>
          </a:p>
          <a:p>
            <a:pPr marL="285750" indent="-285750">
              <a:buFont typeface="Arial" panose="020B0604020202020204" pitchFamily="34" charset="0"/>
              <a:buChar char="•"/>
            </a:pPr>
            <a:r>
              <a:rPr lang="en-GB" sz="1800" dirty="0">
                <a:solidFill>
                  <a:schemeClr val="tx1"/>
                </a:solidFill>
              </a:rPr>
              <a:t>Special collections</a:t>
            </a:r>
          </a:p>
          <a:p>
            <a:pPr marL="285750" indent="-285750">
              <a:buFont typeface="Arial" panose="020B0604020202020204" pitchFamily="34" charset="0"/>
              <a:buChar char="•"/>
            </a:pPr>
            <a:r>
              <a:rPr lang="en-GB" sz="1800" dirty="0">
                <a:solidFill>
                  <a:schemeClr val="tx1"/>
                </a:solidFill>
              </a:rPr>
              <a:t>How to use these effectively</a:t>
            </a:r>
          </a:p>
          <a:p>
            <a:pPr marL="285750" indent="-285750">
              <a:buFont typeface="Arial" panose="020B0604020202020204" pitchFamily="34" charset="0"/>
              <a:buChar char="•"/>
            </a:pPr>
            <a:r>
              <a:rPr lang="en-GB" sz="1800" dirty="0">
                <a:solidFill>
                  <a:schemeClr val="tx1"/>
                </a:solidFill>
              </a:rPr>
              <a:t>Copyright and licensing </a:t>
            </a:r>
          </a:p>
          <a:p>
            <a:pPr marL="285750" indent="-285750">
              <a:buFont typeface="Arial" panose="020B0604020202020204" pitchFamily="34" charset="0"/>
              <a:buChar char="•"/>
            </a:pPr>
            <a:r>
              <a:rPr lang="en-GB" sz="1800" dirty="0">
                <a:solidFill>
                  <a:schemeClr val="tx1"/>
                </a:solidFill>
              </a:rPr>
              <a:t>Information literacy for your students</a:t>
            </a:r>
          </a:p>
          <a:p>
            <a:pPr marL="285750" indent="-285750">
              <a:buFont typeface="Arial" panose="020B0604020202020204" pitchFamily="34" charset="0"/>
              <a:buChar char="•"/>
            </a:pPr>
            <a:r>
              <a:rPr lang="en-GB" sz="1800" dirty="0">
                <a:solidFill>
                  <a:schemeClr val="tx1"/>
                </a:solidFill>
              </a:rPr>
              <a:t>Support for students and staff with additional needs</a:t>
            </a:r>
          </a:p>
          <a:p>
            <a:pPr marL="285750" indent="-285750">
              <a:buFont typeface="Arial" panose="020B0604020202020204" pitchFamily="34" charset="0"/>
              <a:buChar char="•"/>
            </a:pPr>
            <a:r>
              <a:rPr lang="en-GB" sz="1800" dirty="0">
                <a:solidFill>
                  <a:schemeClr val="tx1"/>
                </a:solidFill>
              </a:rPr>
              <a:t>Support for your research</a:t>
            </a:r>
          </a:p>
          <a:p>
            <a:endParaRPr lang="en-GB" sz="1800" dirty="0">
              <a:solidFill>
                <a:schemeClr val="tx1"/>
              </a:solidFill>
            </a:endParaRPr>
          </a:p>
          <a:p>
            <a:endParaRPr lang="en-GB" dirty="0"/>
          </a:p>
        </p:txBody>
      </p:sp>
      <p:pic>
        <p:nvPicPr>
          <p:cNvPr id="3" name="Picture 3">
            <a:extLst>
              <a:ext uri="{FF2B5EF4-FFF2-40B4-BE49-F238E27FC236}">
                <a16:creationId xmlns:a16="http://schemas.microsoft.com/office/drawing/2014/main" id="{1CC009FF-23E2-8F21-D7FF-850D01B67CC1}"/>
              </a:ext>
            </a:extLst>
          </p:cNvPr>
          <p:cNvPicPr>
            <a:picLocks noChangeAspect="1"/>
          </p:cNvPicPr>
          <p:nvPr/>
        </p:nvPicPr>
        <p:blipFill>
          <a:blip r:embed="rId7"/>
          <a:stretch>
            <a:fillRect/>
          </a:stretch>
        </p:blipFill>
        <p:spPr>
          <a:xfrm>
            <a:off x="7585524" y="1331381"/>
            <a:ext cx="1769356" cy="1766664"/>
          </a:xfrm>
          <a:prstGeom prst="rect">
            <a:avLst/>
          </a:prstGeom>
        </p:spPr>
      </p:pic>
    </p:spTree>
    <p:extLst>
      <p:ext uri="{BB962C8B-B14F-4D97-AF65-F5344CB8AC3E}">
        <p14:creationId xmlns:p14="http://schemas.microsoft.com/office/powerpoint/2010/main" val="1043091318"/>
      </p:ext>
    </p:extLst>
  </p:cSld>
  <p:clrMapOvr>
    <a:masterClrMapping/>
  </p:clrMapOvr>
  <mc:AlternateContent xmlns:mc="http://schemas.openxmlformats.org/markup-compatibility/2006" xmlns:p14="http://schemas.microsoft.com/office/powerpoint/2010/main">
    <mc:Choice Requires="p14">
      <p:transition spd="slow" p14:dur="2000" advTm="68101"/>
    </mc:Choice>
    <mc:Fallback xmlns="">
      <p:transition spd="slow" advTm="68101"/>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86B27-B6F7-4D36-A59D-2757F0015644}"/>
              </a:ext>
            </a:extLst>
          </p:cNvPr>
          <p:cNvSpPr>
            <a:spLocks noGrp="1"/>
          </p:cNvSpPr>
          <p:nvPr>
            <p:ph type="title"/>
          </p:nvPr>
        </p:nvSpPr>
        <p:spPr/>
        <p:txBody>
          <a:bodyPr>
            <a:normAutofit/>
          </a:bodyPr>
          <a:lstStyle/>
          <a:p>
            <a:r>
              <a:rPr lang="en-GB"/>
              <a:t>Information literacy</a:t>
            </a:r>
          </a:p>
        </p:txBody>
      </p:sp>
      <p:sp>
        <p:nvSpPr>
          <p:cNvPr id="3" name="Content Placeholder 2">
            <a:extLst>
              <a:ext uri="{FF2B5EF4-FFF2-40B4-BE49-F238E27FC236}">
                <a16:creationId xmlns:a16="http://schemas.microsoft.com/office/drawing/2014/main" id="{9DF466A7-9B00-4C36-997A-856769EA5597}"/>
              </a:ext>
            </a:extLst>
          </p:cNvPr>
          <p:cNvSpPr>
            <a:spLocks noGrp="1"/>
          </p:cNvSpPr>
          <p:nvPr>
            <p:ph idx="1"/>
          </p:nvPr>
        </p:nvSpPr>
        <p:spPr>
          <a:xfrm>
            <a:off x="565149" y="1862836"/>
            <a:ext cx="7335835" cy="3132328"/>
          </a:xfrm>
        </p:spPr>
        <p:txBody>
          <a:bodyPr>
            <a:normAutofit fontScale="92500" lnSpcReduction="10000"/>
          </a:bodyPr>
          <a:lstStyle/>
          <a:p>
            <a:r>
              <a:rPr lang="en-GB"/>
              <a:t>Ensuring that students can search for information effectively. </a:t>
            </a:r>
          </a:p>
          <a:p>
            <a:r>
              <a:rPr lang="en-GB"/>
              <a:t>Introduction to resources available. Understanding qualities of different types of sources</a:t>
            </a:r>
          </a:p>
          <a:p>
            <a:r>
              <a:rPr lang="en-GB"/>
              <a:t>Breaking down an information need and developing a strategy to help find relevant resources. </a:t>
            </a:r>
          </a:p>
          <a:p>
            <a:r>
              <a:rPr lang="en-GB"/>
              <a:t>Critical evaluation </a:t>
            </a:r>
          </a:p>
          <a:p>
            <a:r>
              <a:rPr lang="en-GB"/>
              <a:t>Referencing </a:t>
            </a:r>
          </a:p>
          <a:p>
            <a:endParaRPr lang="en-GB"/>
          </a:p>
          <a:p>
            <a:endParaRPr lang="en-GB"/>
          </a:p>
        </p:txBody>
      </p:sp>
    </p:spTree>
    <p:extLst>
      <p:ext uri="{BB962C8B-B14F-4D97-AF65-F5344CB8AC3E}">
        <p14:creationId xmlns:p14="http://schemas.microsoft.com/office/powerpoint/2010/main" val="1763670368"/>
      </p:ext>
    </p:extLst>
  </p:cSld>
  <p:clrMapOvr>
    <a:masterClrMapping/>
  </p:clrMapOvr>
  <mc:AlternateContent xmlns:mc="http://schemas.openxmlformats.org/markup-compatibility/2006" xmlns:p14="http://schemas.microsoft.com/office/powerpoint/2010/main">
    <mc:Choice Requires="p14">
      <p:transition spd="slow" p14:dur="2000" advTm="45617"/>
    </mc:Choice>
    <mc:Fallback xmlns="">
      <p:transition spd="slow" advTm="45617"/>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A3EE7-A5CE-41F6-B704-3E792E2499D3}"/>
              </a:ext>
            </a:extLst>
          </p:cNvPr>
          <p:cNvSpPr>
            <a:spLocks noGrp="1"/>
          </p:cNvSpPr>
          <p:nvPr>
            <p:ph type="title"/>
          </p:nvPr>
        </p:nvSpPr>
        <p:spPr>
          <a:xfrm>
            <a:off x="565150" y="2485898"/>
            <a:ext cx="3608387" cy="3395472"/>
          </a:xfrm>
        </p:spPr>
        <p:txBody>
          <a:bodyPr anchor="b">
            <a:normAutofit fontScale="90000"/>
          </a:bodyPr>
          <a:lstStyle/>
          <a:p>
            <a:r>
              <a:rPr lang="en-GB"/>
              <a:t>How we can support you with professional practice / research</a:t>
            </a:r>
          </a:p>
        </p:txBody>
      </p:sp>
      <p:graphicFrame>
        <p:nvGraphicFramePr>
          <p:cNvPr id="5" name="Content Placeholder 2">
            <a:extLst>
              <a:ext uri="{FF2B5EF4-FFF2-40B4-BE49-F238E27FC236}">
                <a16:creationId xmlns:a16="http://schemas.microsoft.com/office/drawing/2014/main" id="{987FEB38-2706-457F-AEBE-CFF577A3740E}"/>
              </a:ext>
            </a:extLst>
          </p:cNvPr>
          <p:cNvGraphicFramePr>
            <a:graphicFrameLocks noGrp="1"/>
          </p:cNvGraphicFramePr>
          <p:nvPr>
            <p:ph idx="1"/>
          </p:nvPr>
        </p:nvGraphicFramePr>
        <p:xfrm>
          <a:off x="5224243" y="685667"/>
          <a:ext cx="6316267" cy="50771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7988058"/>
      </p:ext>
    </p:extLst>
  </p:cSld>
  <p:clrMapOvr>
    <a:masterClrMapping/>
  </p:clrMapOvr>
  <mc:AlternateContent xmlns:mc="http://schemas.openxmlformats.org/markup-compatibility/2006" xmlns:p14="http://schemas.microsoft.com/office/powerpoint/2010/main">
    <mc:Choice Requires="p14">
      <p:transition spd="slow" p14:dur="2000" advTm="85919"/>
    </mc:Choice>
    <mc:Fallback xmlns="">
      <p:transition spd="slow" advTm="85919"/>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D72638-2221-46A3-89F6-1406EC38B878}"/>
              </a:ext>
            </a:extLst>
          </p:cNvPr>
          <p:cNvSpPr>
            <a:spLocks noGrp="1"/>
          </p:cNvSpPr>
          <p:nvPr>
            <p:ph type="title"/>
          </p:nvPr>
        </p:nvSpPr>
        <p:spPr>
          <a:xfrm>
            <a:off x="565150" y="2485898"/>
            <a:ext cx="3608387" cy="3395472"/>
          </a:xfrm>
        </p:spPr>
        <p:txBody>
          <a:bodyPr vert="horz" lIns="91440" tIns="45720" rIns="91440" bIns="45720" rtlCol="0" anchor="b">
            <a:normAutofit/>
          </a:bodyPr>
          <a:lstStyle/>
          <a:p>
            <a:r>
              <a:rPr lang="en-US" sz="4000" b="1" i="0" kern="1200">
                <a:solidFill>
                  <a:schemeClr val="tx1"/>
                </a:solidFill>
                <a:latin typeface="Neue Haas Grotesk Text Pro" panose="020B0504020202020204" pitchFamily="34" charset="77"/>
                <a:ea typeface="+mj-ea"/>
                <a:cs typeface="+mj-cs"/>
              </a:rPr>
              <a:t>More information</a:t>
            </a:r>
          </a:p>
        </p:txBody>
      </p:sp>
      <p:graphicFrame>
        <p:nvGraphicFramePr>
          <p:cNvPr id="9" name="Text Placeholder 6">
            <a:extLst>
              <a:ext uri="{FF2B5EF4-FFF2-40B4-BE49-F238E27FC236}">
                <a16:creationId xmlns:a16="http://schemas.microsoft.com/office/drawing/2014/main" id="{F66E17CA-0DC8-DC50-74F9-580B7D910CF6}"/>
              </a:ext>
            </a:extLst>
          </p:cNvPr>
          <p:cNvGraphicFramePr/>
          <p:nvPr/>
        </p:nvGraphicFramePr>
        <p:xfrm>
          <a:off x="5224243" y="685667"/>
          <a:ext cx="6316267" cy="50771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76289433"/>
      </p:ext>
    </p:extLst>
  </p:cSld>
  <p:clrMapOvr>
    <a:masterClrMapping/>
  </p:clrMapOvr>
  <mc:AlternateContent xmlns:mc="http://schemas.openxmlformats.org/markup-compatibility/2006" xmlns:p14="http://schemas.microsoft.com/office/powerpoint/2010/main">
    <mc:Choice Requires="p14">
      <p:transition spd="slow" p14:dur="2000" advTm="42055"/>
    </mc:Choice>
    <mc:Fallback xmlns="">
      <p:transition spd="slow" advTm="42055"/>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C620CD4-2710-7846-9922-3EA38415B2D9}"/>
              </a:ext>
            </a:extLst>
          </p:cNvPr>
          <p:cNvSpPr>
            <a:spLocks noGrp="1"/>
          </p:cNvSpPr>
          <p:nvPr>
            <p:ph type="body" sz="half" idx="13"/>
          </p:nvPr>
        </p:nvSpPr>
        <p:spPr/>
        <p:txBody>
          <a:bodyPr/>
          <a:lstStyle/>
          <a:p>
            <a:pPr marL="0" marR="0" indent="0" algn="l" defTabSz="914400" rtl="0" eaLnBrk="1" latinLnBrk="0" hangingPunct="1">
              <a:lnSpc>
                <a:spcPct val="90000"/>
              </a:lnSpc>
              <a:spcBef>
                <a:spcPts val="0"/>
              </a:spcBef>
              <a:spcAft>
                <a:spcPts val="0"/>
              </a:spcAft>
              <a:buClrTx/>
              <a:buSzTx/>
              <a:buFontTx/>
              <a:buNone/>
              <a:tabLst/>
            </a:pPr>
            <a:r>
              <a:rPr lang="en-US"/>
              <a:t>Trade Unions </a:t>
            </a:r>
          </a:p>
        </p:txBody>
      </p:sp>
      <p:pic>
        <p:nvPicPr>
          <p:cNvPr id="6" name="Picture 5" descr="A picture containing indoor, ceiling, working, worktable&#10;&#10;Description automatically generated">
            <a:extLst>
              <a:ext uri="{FF2B5EF4-FFF2-40B4-BE49-F238E27FC236}">
                <a16:creationId xmlns:a16="http://schemas.microsoft.com/office/drawing/2014/main" id="{46FD8106-7FD2-895B-2BE3-29B84EC0B8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0965" y="1626248"/>
            <a:ext cx="6710069" cy="4473380"/>
          </a:xfrm>
          <a:prstGeom prst="rect">
            <a:avLst/>
          </a:prstGeom>
        </p:spPr>
      </p:pic>
    </p:spTree>
    <p:extLst>
      <p:ext uri="{BB962C8B-B14F-4D97-AF65-F5344CB8AC3E}">
        <p14:creationId xmlns:p14="http://schemas.microsoft.com/office/powerpoint/2010/main" val="1624894421"/>
      </p:ext>
    </p:extLst>
  </p:cSld>
  <p:clrMapOvr>
    <a:masterClrMapping/>
  </p:clrMapOvr>
  <p:transition spd="med"/>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1522861-2A22-B049-A262-CE6B1CE75306}"/>
              </a:ext>
            </a:extLst>
          </p:cNvPr>
          <p:cNvSpPr>
            <a:spLocks noGrp="1"/>
          </p:cNvSpPr>
          <p:nvPr>
            <p:ph type="subTitle" idx="1"/>
          </p:nvPr>
        </p:nvSpPr>
        <p:spPr>
          <a:xfrm>
            <a:off x="1431533" y="478694"/>
            <a:ext cx="9144000" cy="1576137"/>
          </a:xfrm>
        </p:spPr>
        <p:txBody>
          <a:bodyPr>
            <a:normAutofit/>
          </a:bodyPr>
          <a:lstStyle/>
          <a:p>
            <a:endParaRPr lang="en-US" sz="4400"/>
          </a:p>
          <a:p>
            <a:pPr algn="l"/>
            <a:endParaRPr lang="en-GB" sz="4400"/>
          </a:p>
          <a:p>
            <a:pPr algn="l"/>
            <a:endParaRPr lang="en-GB" sz="4400"/>
          </a:p>
          <a:p>
            <a:pPr algn="l"/>
            <a:endParaRPr lang="en-GB" sz="4400"/>
          </a:p>
        </p:txBody>
      </p:sp>
      <p:pic>
        <p:nvPicPr>
          <p:cNvPr id="1026" name="Picture 2" descr="/var/folders/9z/36g6jll95qd10p_1nsmmn6fd7wcswt/T/com.microsoft.Powerpoint/WebArchiveCopyPasteTempFiles/Z">
            <a:extLst>
              <a:ext uri="{FF2B5EF4-FFF2-40B4-BE49-F238E27FC236}">
                <a16:creationId xmlns:a16="http://schemas.microsoft.com/office/drawing/2014/main" id="{A14268D8-0978-7A46-8D19-98D649D6F7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8700" y="360182"/>
            <a:ext cx="2514600" cy="1041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5BA46C5-DDF7-0440-8549-A24DDF1488E8}"/>
              </a:ext>
            </a:extLst>
          </p:cNvPr>
          <p:cNvSpPr txBox="1"/>
          <p:nvPr/>
        </p:nvSpPr>
        <p:spPr>
          <a:xfrm>
            <a:off x="446070" y="1520094"/>
            <a:ext cx="6814763" cy="6601807"/>
          </a:xfrm>
          <a:prstGeom prst="rect">
            <a:avLst/>
          </a:prstGeom>
          <a:noFill/>
        </p:spPr>
        <p:txBody>
          <a:bodyPr wrap="square" rtlCol="0">
            <a:spAutoFit/>
          </a:bodyPr>
          <a:lstStyle/>
          <a:p>
            <a:r>
              <a:rPr lang="en-GB" sz="2500">
                <a:solidFill>
                  <a:schemeClr val="bg1"/>
                </a:solidFill>
              </a:rPr>
              <a:t>UNISON is one of the largest unions in the higher education sector, supporting </a:t>
            </a:r>
            <a:r>
              <a:rPr lang="en-GB" sz="2500" b="1">
                <a:solidFill>
                  <a:schemeClr val="bg1"/>
                </a:solidFill>
              </a:rPr>
              <a:t>50,000</a:t>
            </a:r>
            <a:r>
              <a:rPr lang="en-GB" sz="2500">
                <a:solidFill>
                  <a:schemeClr val="bg1"/>
                </a:solidFill>
              </a:rPr>
              <a:t> members working in universities.</a:t>
            </a:r>
          </a:p>
          <a:p>
            <a:r>
              <a:rPr lang="en-GB" sz="2500">
                <a:solidFill>
                  <a:schemeClr val="bg1"/>
                </a:solidFill>
              </a:rPr>
              <a:t>We represent higher education members employed by universities directly, or who work for a contractor supplying services. These roles include:</a:t>
            </a:r>
          </a:p>
          <a:p>
            <a:pPr marL="285750" indent="-285750">
              <a:buFont typeface="Wingdings" pitchFamily="2" charset="2"/>
              <a:buChar char="§"/>
            </a:pPr>
            <a:r>
              <a:rPr lang="en-GB" sz="2500">
                <a:solidFill>
                  <a:schemeClr val="bg1"/>
                </a:solidFill>
              </a:rPr>
              <a:t> administration and IT;</a:t>
            </a:r>
          </a:p>
          <a:p>
            <a:pPr marL="285750" indent="-285750">
              <a:buFont typeface="Wingdings" pitchFamily="2" charset="2"/>
              <a:buChar char="§"/>
            </a:pPr>
            <a:r>
              <a:rPr lang="en-GB" sz="2500">
                <a:solidFill>
                  <a:schemeClr val="bg1"/>
                </a:solidFill>
              </a:rPr>
              <a:t>cleaning, catering and facilities maintenance;</a:t>
            </a:r>
          </a:p>
          <a:p>
            <a:pPr marL="285750" indent="-285750">
              <a:buFont typeface="Wingdings" pitchFamily="2" charset="2"/>
              <a:buChar char="§"/>
            </a:pPr>
            <a:r>
              <a:rPr lang="en-GB" sz="2500">
                <a:solidFill>
                  <a:schemeClr val="bg1"/>
                </a:solidFill>
              </a:rPr>
              <a:t> technical and laboratory services;</a:t>
            </a:r>
          </a:p>
          <a:p>
            <a:pPr marL="285750" indent="-285750">
              <a:buFont typeface="Wingdings" pitchFamily="2" charset="2"/>
              <a:buChar char="§"/>
            </a:pPr>
            <a:r>
              <a:rPr lang="en-GB" sz="2500">
                <a:solidFill>
                  <a:schemeClr val="bg1"/>
                </a:solidFill>
              </a:rPr>
              <a:t> security;</a:t>
            </a:r>
          </a:p>
          <a:p>
            <a:pPr marL="285750" indent="-285750">
              <a:buFont typeface="Wingdings" pitchFamily="2" charset="2"/>
              <a:buChar char="§"/>
            </a:pPr>
            <a:r>
              <a:rPr lang="en-GB" sz="2500">
                <a:solidFill>
                  <a:schemeClr val="bg1"/>
                </a:solidFill>
              </a:rPr>
              <a:t>library and sports centre services; and</a:t>
            </a:r>
          </a:p>
          <a:p>
            <a:pPr marL="285750" indent="-285750">
              <a:buFont typeface="Wingdings" pitchFamily="2" charset="2"/>
              <a:buChar char="§"/>
            </a:pPr>
            <a:r>
              <a:rPr lang="en-GB" sz="2500">
                <a:solidFill>
                  <a:schemeClr val="bg1"/>
                </a:solidFill>
              </a:rPr>
              <a:t>student union services.</a:t>
            </a:r>
          </a:p>
          <a:p>
            <a:r>
              <a:rPr lang="en-GB">
                <a:solidFill>
                  <a:schemeClr val="bg1"/>
                </a:solidFill>
              </a:rPr>
              <a:t> </a:t>
            </a:r>
          </a:p>
          <a:p>
            <a:br>
              <a:rPr lang="en-GB" sz="3200">
                <a:solidFill>
                  <a:schemeClr val="bg1"/>
                </a:solidFill>
              </a:rPr>
            </a:br>
            <a:endParaRPr lang="en-US">
              <a:solidFill>
                <a:schemeClr val="bg1"/>
              </a:solidFill>
            </a:endParaRPr>
          </a:p>
        </p:txBody>
      </p:sp>
      <p:pic>
        <p:nvPicPr>
          <p:cNvPr id="6" name="Picture 5">
            <a:extLst>
              <a:ext uri="{FF2B5EF4-FFF2-40B4-BE49-F238E27FC236}">
                <a16:creationId xmlns:a16="http://schemas.microsoft.com/office/drawing/2014/main" id="{FDBDF73D-7C72-1E45-BE33-B26F8DECB81C}"/>
              </a:ext>
            </a:extLst>
          </p:cNvPr>
          <p:cNvPicPr>
            <a:picLocks noChangeAspect="1"/>
          </p:cNvPicPr>
          <p:nvPr/>
        </p:nvPicPr>
        <p:blipFill>
          <a:blip r:embed="rId3"/>
          <a:stretch>
            <a:fillRect/>
          </a:stretch>
        </p:blipFill>
        <p:spPr>
          <a:xfrm>
            <a:off x="7733444" y="1851853"/>
            <a:ext cx="3569462" cy="3933273"/>
          </a:xfrm>
          <a:prstGeom prst="rect">
            <a:avLst/>
          </a:prstGeom>
        </p:spPr>
      </p:pic>
    </p:spTree>
    <p:extLst>
      <p:ext uri="{BB962C8B-B14F-4D97-AF65-F5344CB8AC3E}">
        <p14:creationId xmlns:p14="http://schemas.microsoft.com/office/powerpoint/2010/main" val="418915822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1522861-2A22-B049-A262-CE6B1CE75306}"/>
              </a:ext>
            </a:extLst>
          </p:cNvPr>
          <p:cNvSpPr>
            <a:spLocks noGrp="1"/>
          </p:cNvSpPr>
          <p:nvPr>
            <p:ph type="subTitle" idx="1"/>
          </p:nvPr>
        </p:nvSpPr>
        <p:spPr>
          <a:xfrm>
            <a:off x="1431533" y="478694"/>
            <a:ext cx="9144000" cy="1576137"/>
          </a:xfrm>
        </p:spPr>
        <p:txBody>
          <a:bodyPr>
            <a:normAutofit/>
          </a:bodyPr>
          <a:lstStyle/>
          <a:p>
            <a:endParaRPr lang="en-US" sz="4400"/>
          </a:p>
          <a:p>
            <a:pPr algn="l"/>
            <a:endParaRPr lang="en-GB" sz="4400"/>
          </a:p>
          <a:p>
            <a:pPr algn="l"/>
            <a:endParaRPr lang="en-GB" sz="4400"/>
          </a:p>
          <a:p>
            <a:pPr algn="l"/>
            <a:endParaRPr lang="en-GB" sz="4400"/>
          </a:p>
        </p:txBody>
      </p:sp>
      <p:pic>
        <p:nvPicPr>
          <p:cNvPr id="1026" name="Picture 2" descr="/var/folders/9z/36g6jll95qd10p_1nsmmn6fd7wcswt/T/com.microsoft.Powerpoint/WebArchiveCopyPasteTempFiles/Z">
            <a:extLst>
              <a:ext uri="{FF2B5EF4-FFF2-40B4-BE49-F238E27FC236}">
                <a16:creationId xmlns:a16="http://schemas.microsoft.com/office/drawing/2014/main" id="{A14268D8-0978-7A46-8D19-98D649D6F7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8700" y="360182"/>
            <a:ext cx="2514600" cy="1041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5BA46C5-DDF7-0440-8549-A24DDF1488E8}"/>
              </a:ext>
            </a:extLst>
          </p:cNvPr>
          <p:cNvSpPr txBox="1"/>
          <p:nvPr/>
        </p:nvSpPr>
        <p:spPr>
          <a:xfrm>
            <a:off x="446070" y="1520094"/>
            <a:ext cx="6814763" cy="6140142"/>
          </a:xfrm>
          <a:prstGeom prst="rect">
            <a:avLst/>
          </a:prstGeom>
          <a:noFill/>
        </p:spPr>
        <p:txBody>
          <a:bodyPr wrap="square" rtlCol="0">
            <a:spAutoFit/>
          </a:bodyPr>
          <a:lstStyle/>
          <a:p>
            <a:r>
              <a:rPr lang="en-GB" sz="2500"/>
              <a:t>UNISON is one of the largest unions in the higher education sector, supporting </a:t>
            </a:r>
            <a:r>
              <a:rPr lang="en-GB" sz="2500" b="1"/>
              <a:t>50,000</a:t>
            </a:r>
            <a:r>
              <a:rPr lang="en-GB" sz="2500"/>
              <a:t> members working in universities.</a:t>
            </a:r>
          </a:p>
          <a:p>
            <a:r>
              <a:rPr lang="en-GB" sz="2500"/>
              <a:t>We represent higher education members employed by universities directly, or who work for a contractor supplying services. These roles include:</a:t>
            </a:r>
          </a:p>
          <a:p>
            <a:pPr marL="285750" indent="-285750">
              <a:buFont typeface="Wingdings" pitchFamily="2" charset="2"/>
              <a:buChar char="§"/>
            </a:pPr>
            <a:r>
              <a:rPr lang="en-GB" sz="2500"/>
              <a:t> administration and IT;</a:t>
            </a:r>
          </a:p>
          <a:p>
            <a:pPr marL="285750" indent="-285750">
              <a:buFont typeface="Wingdings" pitchFamily="2" charset="2"/>
              <a:buChar char="§"/>
            </a:pPr>
            <a:r>
              <a:rPr lang="en-GB" sz="2500"/>
              <a:t>cleaning, catering and facilities maintenance;</a:t>
            </a:r>
          </a:p>
          <a:p>
            <a:pPr marL="285750" indent="-285750">
              <a:buFont typeface="Wingdings" pitchFamily="2" charset="2"/>
              <a:buChar char="§"/>
            </a:pPr>
            <a:r>
              <a:rPr lang="en-GB" sz="2500"/>
              <a:t> technical and laboratory services;</a:t>
            </a:r>
          </a:p>
          <a:p>
            <a:pPr marL="285750" indent="-285750">
              <a:buFont typeface="Wingdings" pitchFamily="2" charset="2"/>
              <a:buChar char="§"/>
            </a:pPr>
            <a:r>
              <a:rPr lang="en-GB" sz="2500"/>
              <a:t> security;</a:t>
            </a:r>
          </a:p>
          <a:p>
            <a:pPr marL="285750" indent="-285750">
              <a:buFont typeface="Wingdings" pitchFamily="2" charset="2"/>
              <a:buChar char="§"/>
            </a:pPr>
            <a:r>
              <a:rPr lang="en-GB" sz="2500"/>
              <a:t>library and sports centre services; and</a:t>
            </a:r>
          </a:p>
          <a:p>
            <a:pPr marL="285750" indent="-285750">
              <a:buFont typeface="Wingdings" pitchFamily="2" charset="2"/>
              <a:buChar char="§"/>
            </a:pPr>
            <a:r>
              <a:rPr lang="en-GB" sz="2500"/>
              <a:t>student union services.</a:t>
            </a:r>
          </a:p>
          <a:p>
            <a:r>
              <a:rPr lang="en-GB"/>
              <a:t> </a:t>
            </a:r>
          </a:p>
          <a:p>
            <a:br>
              <a:rPr lang="en-GB" sz="3200"/>
            </a:br>
            <a:endParaRPr lang="en-US"/>
          </a:p>
        </p:txBody>
      </p:sp>
      <p:pic>
        <p:nvPicPr>
          <p:cNvPr id="6" name="Picture 5">
            <a:extLst>
              <a:ext uri="{FF2B5EF4-FFF2-40B4-BE49-F238E27FC236}">
                <a16:creationId xmlns:a16="http://schemas.microsoft.com/office/drawing/2014/main" id="{FDBDF73D-7C72-1E45-BE33-B26F8DECB81C}"/>
              </a:ext>
            </a:extLst>
          </p:cNvPr>
          <p:cNvPicPr>
            <a:picLocks noChangeAspect="1"/>
          </p:cNvPicPr>
          <p:nvPr/>
        </p:nvPicPr>
        <p:blipFill>
          <a:blip r:embed="rId3"/>
          <a:stretch>
            <a:fillRect/>
          </a:stretch>
        </p:blipFill>
        <p:spPr>
          <a:xfrm>
            <a:off x="7733444" y="1851853"/>
            <a:ext cx="3569462" cy="3933273"/>
          </a:xfrm>
          <a:prstGeom prst="rect">
            <a:avLst/>
          </a:prstGeom>
        </p:spPr>
      </p:pic>
    </p:spTree>
    <p:extLst>
      <p:ext uri="{BB962C8B-B14F-4D97-AF65-F5344CB8AC3E}">
        <p14:creationId xmlns:p14="http://schemas.microsoft.com/office/powerpoint/2010/main" val="26813715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DBD4BC-19E9-FF1F-623D-735181200FC0}"/>
              </a:ext>
            </a:extLst>
          </p:cNvPr>
          <p:cNvSpPr>
            <a:spLocks noGrp="1"/>
          </p:cNvSpPr>
          <p:nvPr>
            <p:ph type="body" sz="half" idx="13"/>
          </p:nvPr>
        </p:nvSpPr>
        <p:spPr/>
        <p:txBody>
          <a:bodyPr lIns="91440" tIns="45720" rIns="91440" bIns="45720" anchor="t">
            <a:noAutofit/>
          </a:bodyPr>
          <a:lstStyle/>
          <a:p>
            <a:r>
              <a:rPr lang="en-GB">
                <a:latin typeface="Arial"/>
                <a:cs typeface="Arial"/>
              </a:rPr>
              <a:t>Your Benefits</a:t>
            </a:r>
          </a:p>
        </p:txBody>
      </p:sp>
      <p:sp>
        <p:nvSpPr>
          <p:cNvPr id="4" name="Content Placeholder 2">
            <a:extLst>
              <a:ext uri="{FF2B5EF4-FFF2-40B4-BE49-F238E27FC236}">
                <a16:creationId xmlns:a16="http://schemas.microsoft.com/office/drawing/2014/main" id="{A9D56C74-F5F1-7E81-5F08-40032ED7DB0E}"/>
              </a:ext>
            </a:extLst>
          </p:cNvPr>
          <p:cNvSpPr txBox="1">
            <a:spLocks/>
          </p:cNvSpPr>
          <p:nvPr/>
        </p:nvSpPr>
        <p:spPr>
          <a:xfrm>
            <a:off x="444500" y="1440031"/>
            <a:ext cx="4646484" cy="4346171"/>
          </a:xfrm>
          <a:prstGeom prst="rect">
            <a:avLst/>
          </a:prstGeom>
        </p:spPr>
        <p:txBody>
          <a:bodyPr anchor="t">
            <a:noAutofit/>
          </a:bodyPr>
          <a:lstStyle>
            <a:lvl1pPr marL="0" marR="0" indent="0" algn="l" defTabSz="685800" eaLnBrk="1" latinLnBrk="0" hangingPunct="1">
              <a:lnSpc>
                <a:spcPct val="90000"/>
              </a:lnSpc>
              <a:spcBef>
                <a:spcPts val="0"/>
              </a:spcBef>
              <a:spcAft>
                <a:spcPts val="0"/>
              </a:spcAft>
              <a:buClrTx/>
              <a:buSzTx/>
              <a:buFontTx/>
              <a:buNone/>
              <a:tabLst/>
              <a:defRPr sz="6000" b="0" i="0" u="sng" strike="noStrike" cap="none" spc="0" baseline="0">
                <a:ln>
                  <a:noFill/>
                </a:ln>
                <a:solidFill>
                  <a:schemeClr val="tx1"/>
                </a:solidFill>
                <a:uFillTx/>
                <a:latin typeface="Arial" panose="020B0604020202020204" pitchFamily="34" charset="0"/>
                <a:ea typeface="Beatrice" pitchFamily="2" charset="77"/>
                <a:cs typeface="Arial" panose="020B0604020202020204" pitchFamily="34" charset="0"/>
                <a:sym typeface="Arial"/>
              </a:defRPr>
            </a:lvl1pPr>
            <a:lvl2pPr marL="542925" marR="0" indent="-200025" algn="l" defTabSz="685800" eaLnBrk="1" latinLnBrk="0" hangingPunct="1">
              <a:lnSpc>
                <a:spcPct val="90000"/>
              </a:lnSpc>
              <a:spcBef>
                <a:spcPts val="750"/>
              </a:spcBef>
              <a:spcAft>
                <a:spcPts val="0"/>
              </a:spcAft>
              <a:buClrTx/>
              <a:buSzPct val="100000"/>
              <a:buFont typeface="Helvetica"/>
              <a:buChar char="•"/>
              <a:tabLst/>
              <a:defRPr sz="2100" b="0" i="0" u="none" strike="noStrike" cap="none" spc="0" baseline="0">
                <a:ln>
                  <a:noFill/>
                </a:ln>
                <a:solidFill>
                  <a:schemeClr val="bg1">
                    <a:lumMod val="50000"/>
                    <a:lumOff val="50000"/>
                  </a:schemeClr>
                </a:solidFill>
                <a:uFillTx/>
                <a:latin typeface="Foco Light" charset="0"/>
                <a:ea typeface="Arial"/>
                <a:cs typeface="Arial"/>
                <a:sym typeface="Arial"/>
              </a:defRPr>
            </a:lvl2pPr>
            <a:lvl3pPr marL="925829" marR="0" indent="-240029" algn="l" defTabSz="685800" eaLnBrk="1" latinLnBrk="0" hangingPunct="1">
              <a:lnSpc>
                <a:spcPct val="90000"/>
              </a:lnSpc>
              <a:spcBef>
                <a:spcPts val="750"/>
              </a:spcBef>
              <a:spcAft>
                <a:spcPts val="0"/>
              </a:spcAft>
              <a:buClrTx/>
              <a:buSzPct val="100000"/>
              <a:buFont typeface="Helvetica"/>
              <a:buChar char="•"/>
              <a:tabLst/>
              <a:defRPr sz="2100" b="0" i="0" u="none" strike="noStrike" cap="none" spc="0" baseline="0">
                <a:ln>
                  <a:noFill/>
                </a:ln>
                <a:solidFill>
                  <a:schemeClr val="bg1">
                    <a:lumMod val="50000"/>
                    <a:lumOff val="50000"/>
                  </a:schemeClr>
                </a:solidFill>
                <a:uFillTx/>
                <a:latin typeface="Foco Light" charset="0"/>
                <a:ea typeface="Arial"/>
                <a:cs typeface="Arial"/>
                <a:sym typeface="Arial"/>
              </a:defRPr>
            </a:lvl3pPr>
            <a:lvl4pPr marL="1295400" marR="0" indent="-266700" algn="l" defTabSz="685800" eaLnBrk="1" latinLnBrk="0" hangingPunct="1">
              <a:lnSpc>
                <a:spcPct val="90000"/>
              </a:lnSpc>
              <a:spcBef>
                <a:spcPts val="750"/>
              </a:spcBef>
              <a:spcAft>
                <a:spcPts val="0"/>
              </a:spcAft>
              <a:buClrTx/>
              <a:buSzPct val="100000"/>
              <a:buFont typeface="Helvetica"/>
              <a:buChar char="•"/>
              <a:tabLst/>
              <a:defRPr sz="2100" b="0" i="0" u="none" strike="noStrike" cap="none" spc="0" baseline="0">
                <a:ln>
                  <a:noFill/>
                </a:ln>
                <a:solidFill>
                  <a:schemeClr val="bg1">
                    <a:lumMod val="50000"/>
                    <a:lumOff val="50000"/>
                  </a:schemeClr>
                </a:solidFill>
                <a:uFillTx/>
                <a:latin typeface="Foco Light" charset="0"/>
                <a:ea typeface="Arial"/>
                <a:cs typeface="Arial"/>
                <a:sym typeface="Arial"/>
              </a:defRPr>
            </a:lvl4pPr>
            <a:lvl5pPr marL="1638300" marR="0" indent="-266700" algn="l" defTabSz="685800" eaLnBrk="1" latinLnBrk="0" hangingPunct="1">
              <a:lnSpc>
                <a:spcPct val="90000"/>
              </a:lnSpc>
              <a:spcBef>
                <a:spcPts val="750"/>
              </a:spcBef>
              <a:spcAft>
                <a:spcPts val="0"/>
              </a:spcAft>
              <a:buClrTx/>
              <a:buSzPct val="100000"/>
              <a:buFont typeface="Helvetica"/>
              <a:buChar char="•"/>
              <a:tabLst/>
              <a:defRPr sz="2100" b="0" i="0" u="none" strike="noStrike" cap="none" spc="0" baseline="0">
                <a:ln>
                  <a:noFill/>
                </a:ln>
                <a:solidFill>
                  <a:schemeClr val="bg1">
                    <a:lumMod val="50000"/>
                    <a:lumOff val="50000"/>
                  </a:schemeClr>
                </a:solidFill>
                <a:uFillTx/>
                <a:latin typeface="Foco Light" charset="0"/>
                <a:ea typeface="Arial"/>
                <a:cs typeface="Arial"/>
                <a:sym typeface="Arial"/>
              </a:defRPr>
            </a:lvl5pPr>
            <a:lvl6pPr marL="1981200" marR="0" indent="-266700" algn="l" defTabSz="685800" eaLnBrk="1" latinLnBrk="0" hangingPunct="1">
              <a:lnSpc>
                <a:spcPct val="90000"/>
              </a:lnSpc>
              <a:spcBef>
                <a:spcPts val="750"/>
              </a:spcBef>
              <a:spcAft>
                <a:spcPts val="0"/>
              </a:spcAft>
              <a:buClrTx/>
              <a:buSzPct val="100000"/>
              <a:buFont typeface="Helvetica"/>
              <a:buChar char="•"/>
              <a:tabLst/>
              <a:defRPr sz="2100" b="0" i="0" u="none" strike="noStrike" cap="none" spc="0" baseline="0">
                <a:ln>
                  <a:noFill/>
                </a:ln>
                <a:solidFill>
                  <a:srgbClr val="FFFFFF"/>
                </a:solidFill>
                <a:uFillTx/>
                <a:latin typeface="Arial"/>
                <a:ea typeface="Arial"/>
                <a:cs typeface="Arial"/>
                <a:sym typeface="Arial"/>
              </a:defRPr>
            </a:lvl6pPr>
            <a:lvl7pPr marL="2324100" marR="0" indent="-266700" algn="l" defTabSz="685800" eaLnBrk="1" latinLnBrk="0" hangingPunct="1">
              <a:lnSpc>
                <a:spcPct val="90000"/>
              </a:lnSpc>
              <a:spcBef>
                <a:spcPts val="750"/>
              </a:spcBef>
              <a:spcAft>
                <a:spcPts val="0"/>
              </a:spcAft>
              <a:buClrTx/>
              <a:buSzPct val="100000"/>
              <a:buFont typeface="Helvetica"/>
              <a:buChar char="•"/>
              <a:tabLst/>
              <a:defRPr sz="2100" b="0" i="0" u="none" strike="noStrike" cap="none" spc="0" baseline="0">
                <a:ln>
                  <a:noFill/>
                </a:ln>
                <a:solidFill>
                  <a:srgbClr val="FFFFFF"/>
                </a:solidFill>
                <a:uFillTx/>
                <a:latin typeface="Arial"/>
                <a:ea typeface="Arial"/>
                <a:cs typeface="Arial"/>
                <a:sym typeface="Arial"/>
              </a:defRPr>
            </a:lvl7pPr>
            <a:lvl8pPr marL="2667000" marR="0" indent="-266700" algn="l" defTabSz="685800" eaLnBrk="1" latinLnBrk="0" hangingPunct="1">
              <a:lnSpc>
                <a:spcPct val="90000"/>
              </a:lnSpc>
              <a:spcBef>
                <a:spcPts val="750"/>
              </a:spcBef>
              <a:spcAft>
                <a:spcPts val="0"/>
              </a:spcAft>
              <a:buClrTx/>
              <a:buSzPct val="100000"/>
              <a:buFont typeface="Helvetica"/>
              <a:buChar char="•"/>
              <a:tabLst/>
              <a:defRPr sz="2100" b="0" i="0" u="none" strike="noStrike" cap="none" spc="0" baseline="0">
                <a:ln>
                  <a:noFill/>
                </a:ln>
                <a:solidFill>
                  <a:srgbClr val="FFFFFF"/>
                </a:solidFill>
                <a:uFillTx/>
                <a:latin typeface="Arial"/>
                <a:ea typeface="Arial"/>
                <a:cs typeface="Arial"/>
                <a:sym typeface="Arial"/>
              </a:defRPr>
            </a:lvl8pPr>
            <a:lvl9pPr marL="3009900" marR="0" indent="-266700" algn="l" defTabSz="685800" eaLnBrk="1" latinLnBrk="0" hangingPunct="1">
              <a:lnSpc>
                <a:spcPct val="90000"/>
              </a:lnSpc>
              <a:spcBef>
                <a:spcPts val="750"/>
              </a:spcBef>
              <a:spcAft>
                <a:spcPts val="0"/>
              </a:spcAft>
              <a:buClrTx/>
              <a:buSzPct val="100000"/>
              <a:buFont typeface="Helvetica"/>
              <a:buChar char="•"/>
              <a:tabLst/>
              <a:defRPr sz="2100" b="0" i="0" u="none" strike="noStrike" cap="none" spc="0" baseline="0">
                <a:ln>
                  <a:noFill/>
                </a:ln>
                <a:solidFill>
                  <a:srgbClr val="FFFFFF"/>
                </a:solidFill>
                <a:uFillTx/>
                <a:latin typeface="Arial"/>
                <a:ea typeface="Arial"/>
                <a:cs typeface="Arial"/>
                <a:sym typeface="Arial"/>
              </a:defRPr>
            </a:lvl9pPr>
          </a:lstStyle>
          <a:p>
            <a:pPr marL="342900" indent="-342900">
              <a:lnSpc>
                <a:spcPct val="150000"/>
              </a:lnSpc>
              <a:buFont typeface="Arial" panose="020B0604020202020204" pitchFamily="34" charset="0"/>
              <a:buChar char="•"/>
            </a:pPr>
            <a:r>
              <a:rPr lang="en-US" sz="2200" u="none"/>
              <a:t>Enhanced Holiday Entitlement</a:t>
            </a:r>
          </a:p>
          <a:p>
            <a:pPr marL="342900" indent="-342900">
              <a:lnSpc>
                <a:spcPct val="150000"/>
              </a:lnSpc>
              <a:buFont typeface="Arial" panose="020B0604020202020204" pitchFamily="34" charset="0"/>
              <a:buChar char="•"/>
            </a:pPr>
            <a:r>
              <a:rPr lang="en-US" sz="2200" u="none"/>
              <a:t>Enhanced Sickness Entitlement</a:t>
            </a:r>
          </a:p>
          <a:p>
            <a:pPr marL="342900" indent="-342900">
              <a:lnSpc>
                <a:spcPct val="150000"/>
              </a:lnSpc>
              <a:buFont typeface="Arial" panose="020B0604020202020204" pitchFamily="34" charset="0"/>
              <a:buChar char="•"/>
            </a:pPr>
            <a:r>
              <a:rPr lang="en-US" sz="2200" u="none"/>
              <a:t>Pension Scheme ( Teachers &amp; Local Government Scheme)</a:t>
            </a:r>
          </a:p>
          <a:p>
            <a:pPr marL="342900" indent="-342900">
              <a:lnSpc>
                <a:spcPct val="150000"/>
              </a:lnSpc>
              <a:buFont typeface="Arial" panose="020B0604020202020204" pitchFamily="34" charset="0"/>
              <a:buChar char="•"/>
            </a:pPr>
            <a:r>
              <a:rPr lang="en-US" sz="2200" u="none"/>
              <a:t>Discounted rate on short courses</a:t>
            </a:r>
          </a:p>
          <a:p>
            <a:pPr marL="342900" indent="-342900">
              <a:lnSpc>
                <a:spcPct val="150000"/>
              </a:lnSpc>
              <a:buFont typeface="Arial" panose="020B0604020202020204" pitchFamily="34" charset="0"/>
              <a:buChar char="•"/>
            </a:pPr>
            <a:r>
              <a:rPr lang="en-US" sz="2200" u="none"/>
              <a:t>Discounted rate on bus passes</a:t>
            </a:r>
          </a:p>
          <a:p>
            <a:pPr marL="342900" indent="-342900">
              <a:lnSpc>
                <a:spcPct val="150000"/>
              </a:lnSpc>
              <a:buFont typeface="Arial" panose="020B0604020202020204" pitchFamily="34" charset="0"/>
              <a:buChar char="•"/>
            </a:pPr>
            <a:r>
              <a:rPr lang="en-US" sz="2200" u="none"/>
              <a:t>Excellent Training &amp; Development</a:t>
            </a:r>
          </a:p>
          <a:p>
            <a:endParaRPr lang="en-US"/>
          </a:p>
        </p:txBody>
      </p:sp>
      <p:sp>
        <p:nvSpPr>
          <p:cNvPr id="5" name="Content Placeholder 1">
            <a:extLst>
              <a:ext uri="{FF2B5EF4-FFF2-40B4-BE49-F238E27FC236}">
                <a16:creationId xmlns:a16="http://schemas.microsoft.com/office/drawing/2014/main" id="{CB6286E7-7C96-6F12-90CC-B386FE9D52F2}"/>
              </a:ext>
            </a:extLst>
          </p:cNvPr>
          <p:cNvSpPr txBox="1">
            <a:spLocks/>
          </p:cNvSpPr>
          <p:nvPr/>
        </p:nvSpPr>
        <p:spPr>
          <a:xfrm>
            <a:off x="6876516" y="1440029"/>
            <a:ext cx="4318706" cy="4346171"/>
          </a:xfrm>
          <a:prstGeom prst="rect">
            <a:avLst/>
          </a:prstGeom>
        </p:spPr>
        <p:txBody>
          <a:bodyPr/>
          <a:lstStyle>
            <a:lvl1pPr marL="171450" marR="0" indent="-171450" algn="l" defTabSz="685800" eaLnBrk="1" latinLnBrk="0" hangingPunct="1">
              <a:lnSpc>
                <a:spcPct val="90000"/>
              </a:lnSpc>
              <a:spcBef>
                <a:spcPts val="750"/>
              </a:spcBef>
              <a:spcAft>
                <a:spcPts val="0"/>
              </a:spcAft>
              <a:buClrTx/>
              <a:buSzPct val="100000"/>
              <a:buFont typeface="Helvetica"/>
              <a:buChar char="–"/>
              <a:tabLst/>
              <a:defRPr sz="2100" b="0" i="0" u="none" strike="noStrike" cap="none" spc="0" baseline="0">
                <a:ln>
                  <a:noFill/>
                </a:ln>
                <a:solidFill>
                  <a:schemeClr val="bg1">
                    <a:lumMod val="50000"/>
                    <a:lumOff val="50000"/>
                  </a:schemeClr>
                </a:solidFill>
                <a:uFillTx/>
                <a:latin typeface="Foco Light" charset="0"/>
                <a:ea typeface="Arial"/>
                <a:cs typeface="Arial"/>
                <a:sym typeface="Arial"/>
              </a:defRPr>
            </a:lvl1pPr>
            <a:lvl2pPr marL="542925" marR="0" indent="-200025" algn="l" defTabSz="685800" eaLnBrk="1" latinLnBrk="0" hangingPunct="1">
              <a:lnSpc>
                <a:spcPct val="90000"/>
              </a:lnSpc>
              <a:spcBef>
                <a:spcPts val="750"/>
              </a:spcBef>
              <a:spcAft>
                <a:spcPts val="0"/>
              </a:spcAft>
              <a:buClrTx/>
              <a:buSzPct val="100000"/>
              <a:buFont typeface="Helvetica"/>
              <a:buChar char="•"/>
              <a:tabLst/>
              <a:defRPr sz="2100" b="0" i="0" u="none" strike="noStrike" cap="none" spc="0" baseline="0">
                <a:ln>
                  <a:noFill/>
                </a:ln>
                <a:solidFill>
                  <a:schemeClr val="bg1">
                    <a:lumMod val="50000"/>
                    <a:lumOff val="50000"/>
                  </a:schemeClr>
                </a:solidFill>
                <a:uFillTx/>
                <a:latin typeface="Foco Light" charset="0"/>
                <a:ea typeface="Arial"/>
                <a:cs typeface="Arial"/>
                <a:sym typeface="Arial"/>
              </a:defRPr>
            </a:lvl2pPr>
            <a:lvl3pPr marL="925829" marR="0" indent="-240029" algn="l" defTabSz="685800" eaLnBrk="1" latinLnBrk="0" hangingPunct="1">
              <a:lnSpc>
                <a:spcPct val="90000"/>
              </a:lnSpc>
              <a:spcBef>
                <a:spcPts val="750"/>
              </a:spcBef>
              <a:spcAft>
                <a:spcPts val="0"/>
              </a:spcAft>
              <a:buClrTx/>
              <a:buSzPct val="100000"/>
              <a:buFont typeface="Helvetica"/>
              <a:buChar char="•"/>
              <a:tabLst/>
              <a:defRPr sz="2100" b="0" i="0" u="none" strike="noStrike" cap="none" spc="0" baseline="0">
                <a:ln>
                  <a:noFill/>
                </a:ln>
                <a:solidFill>
                  <a:schemeClr val="bg1">
                    <a:lumMod val="50000"/>
                    <a:lumOff val="50000"/>
                  </a:schemeClr>
                </a:solidFill>
                <a:uFillTx/>
                <a:latin typeface="Foco Light" charset="0"/>
                <a:ea typeface="Arial"/>
                <a:cs typeface="Arial"/>
                <a:sym typeface="Arial"/>
              </a:defRPr>
            </a:lvl3pPr>
            <a:lvl4pPr marL="1295400" marR="0" indent="-266700" algn="l" defTabSz="685800" eaLnBrk="1" latinLnBrk="0" hangingPunct="1">
              <a:lnSpc>
                <a:spcPct val="90000"/>
              </a:lnSpc>
              <a:spcBef>
                <a:spcPts val="750"/>
              </a:spcBef>
              <a:spcAft>
                <a:spcPts val="0"/>
              </a:spcAft>
              <a:buClrTx/>
              <a:buSzPct val="100000"/>
              <a:buFont typeface="Helvetica"/>
              <a:buChar char="•"/>
              <a:tabLst/>
              <a:defRPr sz="2100" b="0" i="0" u="none" strike="noStrike" cap="none" spc="0" baseline="0">
                <a:ln>
                  <a:noFill/>
                </a:ln>
                <a:solidFill>
                  <a:schemeClr val="bg1">
                    <a:lumMod val="50000"/>
                    <a:lumOff val="50000"/>
                  </a:schemeClr>
                </a:solidFill>
                <a:uFillTx/>
                <a:latin typeface="Foco Light" charset="0"/>
                <a:ea typeface="Arial"/>
                <a:cs typeface="Arial"/>
                <a:sym typeface="Arial"/>
              </a:defRPr>
            </a:lvl4pPr>
            <a:lvl5pPr marL="1638300" marR="0" indent="-266700" algn="l" defTabSz="685800" eaLnBrk="1" latinLnBrk="0" hangingPunct="1">
              <a:lnSpc>
                <a:spcPct val="90000"/>
              </a:lnSpc>
              <a:spcBef>
                <a:spcPts val="750"/>
              </a:spcBef>
              <a:spcAft>
                <a:spcPts val="0"/>
              </a:spcAft>
              <a:buClrTx/>
              <a:buSzPct val="100000"/>
              <a:buFont typeface="Helvetica"/>
              <a:buChar char="•"/>
              <a:tabLst/>
              <a:defRPr sz="2100" b="0" i="0" u="none" strike="noStrike" cap="none" spc="0" baseline="0">
                <a:ln>
                  <a:noFill/>
                </a:ln>
                <a:solidFill>
                  <a:schemeClr val="bg1">
                    <a:lumMod val="50000"/>
                    <a:lumOff val="50000"/>
                  </a:schemeClr>
                </a:solidFill>
                <a:uFillTx/>
                <a:latin typeface="Foco Light" charset="0"/>
                <a:ea typeface="Arial"/>
                <a:cs typeface="Arial"/>
                <a:sym typeface="Arial"/>
              </a:defRPr>
            </a:lvl5pPr>
            <a:lvl6pPr marL="1981200" marR="0" indent="-266700" algn="l" defTabSz="685800" eaLnBrk="1" latinLnBrk="0" hangingPunct="1">
              <a:lnSpc>
                <a:spcPct val="90000"/>
              </a:lnSpc>
              <a:spcBef>
                <a:spcPts val="750"/>
              </a:spcBef>
              <a:spcAft>
                <a:spcPts val="0"/>
              </a:spcAft>
              <a:buClrTx/>
              <a:buSzPct val="100000"/>
              <a:buFont typeface="Helvetica"/>
              <a:buChar char="•"/>
              <a:tabLst/>
              <a:defRPr sz="2100" b="0" i="0" u="none" strike="noStrike" cap="none" spc="0" baseline="0">
                <a:ln>
                  <a:noFill/>
                </a:ln>
                <a:solidFill>
                  <a:srgbClr val="FFFFFF"/>
                </a:solidFill>
                <a:uFillTx/>
                <a:latin typeface="Arial"/>
                <a:ea typeface="Arial"/>
                <a:cs typeface="Arial"/>
                <a:sym typeface="Arial"/>
              </a:defRPr>
            </a:lvl6pPr>
            <a:lvl7pPr marL="2324100" marR="0" indent="-266700" algn="l" defTabSz="685800" eaLnBrk="1" latinLnBrk="0" hangingPunct="1">
              <a:lnSpc>
                <a:spcPct val="90000"/>
              </a:lnSpc>
              <a:spcBef>
                <a:spcPts val="750"/>
              </a:spcBef>
              <a:spcAft>
                <a:spcPts val="0"/>
              </a:spcAft>
              <a:buClrTx/>
              <a:buSzPct val="100000"/>
              <a:buFont typeface="Helvetica"/>
              <a:buChar char="•"/>
              <a:tabLst/>
              <a:defRPr sz="2100" b="0" i="0" u="none" strike="noStrike" cap="none" spc="0" baseline="0">
                <a:ln>
                  <a:noFill/>
                </a:ln>
                <a:solidFill>
                  <a:srgbClr val="FFFFFF"/>
                </a:solidFill>
                <a:uFillTx/>
                <a:latin typeface="Arial"/>
                <a:ea typeface="Arial"/>
                <a:cs typeface="Arial"/>
                <a:sym typeface="Arial"/>
              </a:defRPr>
            </a:lvl7pPr>
            <a:lvl8pPr marL="2667000" marR="0" indent="-266700" algn="l" defTabSz="685800" eaLnBrk="1" latinLnBrk="0" hangingPunct="1">
              <a:lnSpc>
                <a:spcPct val="90000"/>
              </a:lnSpc>
              <a:spcBef>
                <a:spcPts val="750"/>
              </a:spcBef>
              <a:spcAft>
                <a:spcPts val="0"/>
              </a:spcAft>
              <a:buClrTx/>
              <a:buSzPct val="100000"/>
              <a:buFont typeface="Helvetica"/>
              <a:buChar char="•"/>
              <a:tabLst/>
              <a:defRPr sz="2100" b="0" i="0" u="none" strike="noStrike" cap="none" spc="0" baseline="0">
                <a:ln>
                  <a:noFill/>
                </a:ln>
                <a:solidFill>
                  <a:srgbClr val="FFFFFF"/>
                </a:solidFill>
                <a:uFillTx/>
                <a:latin typeface="Arial"/>
                <a:ea typeface="Arial"/>
                <a:cs typeface="Arial"/>
                <a:sym typeface="Arial"/>
              </a:defRPr>
            </a:lvl8pPr>
            <a:lvl9pPr marL="3009900" marR="0" indent="-266700" algn="l" defTabSz="685800" eaLnBrk="1" latinLnBrk="0" hangingPunct="1">
              <a:lnSpc>
                <a:spcPct val="90000"/>
              </a:lnSpc>
              <a:spcBef>
                <a:spcPts val="750"/>
              </a:spcBef>
              <a:spcAft>
                <a:spcPts val="0"/>
              </a:spcAft>
              <a:buClrTx/>
              <a:buSzPct val="100000"/>
              <a:buFont typeface="Helvetica"/>
              <a:buChar char="•"/>
              <a:tabLst/>
              <a:defRPr sz="2100" b="0" i="0" u="none" strike="noStrike" cap="none" spc="0" baseline="0">
                <a:ln>
                  <a:noFill/>
                </a:ln>
                <a:solidFill>
                  <a:srgbClr val="FFFFFF"/>
                </a:solidFill>
                <a:uFillTx/>
                <a:latin typeface="Arial"/>
                <a:ea typeface="Arial"/>
                <a:cs typeface="Arial"/>
                <a:sym typeface="Arial"/>
              </a:defRPr>
            </a:lvl9pPr>
          </a:lstStyle>
          <a:p>
            <a:pPr>
              <a:lnSpc>
                <a:spcPct val="150000"/>
              </a:lnSpc>
            </a:pPr>
            <a:r>
              <a:rPr lang="en-US" sz="2200">
                <a:solidFill>
                  <a:schemeClr val="tx1"/>
                </a:solidFill>
                <a:latin typeface="+mj-lt"/>
              </a:rPr>
              <a:t>Free AXA Healthcare Assessments</a:t>
            </a:r>
          </a:p>
          <a:p>
            <a:pPr>
              <a:lnSpc>
                <a:spcPct val="150000"/>
              </a:lnSpc>
            </a:pPr>
            <a:r>
              <a:rPr lang="en-US" sz="2200">
                <a:solidFill>
                  <a:schemeClr val="tx1"/>
                </a:solidFill>
                <a:latin typeface="+mj-lt"/>
              </a:rPr>
              <a:t>Enhanced Maternity, Paternity &amp; Adoption Pay</a:t>
            </a:r>
          </a:p>
          <a:p>
            <a:pPr>
              <a:lnSpc>
                <a:spcPct val="150000"/>
              </a:lnSpc>
            </a:pPr>
            <a:r>
              <a:rPr lang="en-US" sz="2200">
                <a:solidFill>
                  <a:schemeClr val="tx1"/>
                </a:solidFill>
                <a:latin typeface="+mj-lt"/>
              </a:rPr>
              <a:t>Motorbike Loan Scheme</a:t>
            </a:r>
          </a:p>
          <a:p>
            <a:pPr>
              <a:lnSpc>
                <a:spcPct val="150000"/>
              </a:lnSpc>
            </a:pPr>
            <a:r>
              <a:rPr lang="en-US" sz="2200">
                <a:solidFill>
                  <a:schemeClr val="tx1"/>
                </a:solidFill>
                <a:latin typeface="+mj-lt"/>
              </a:rPr>
              <a:t>Cycle to Work Scheme</a:t>
            </a:r>
          </a:p>
          <a:p>
            <a:pPr>
              <a:lnSpc>
                <a:spcPct val="150000"/>
              </a:lnSpc>
            </a:pPr>
            <a:r>
              <a:rPr lang="en-US" sz="2200">
                <a:solidFill>
                  <a:schemeClr val="tx1"/>
                </a:solidFill>
                <a:latin typeface="+mj-lt"/>
              </a:rPr>
              <a:t>Annuals Savings Account</a:t>
            </a:r>
          </a:p>
        </p:txBody>
      </p:sp>
    </p:spTree>
    <p:extLst>
      <p:ext uri="{BB962C8B-B14F-4D97-AF65-F5344CB8AC3E}">
        <p14:creationId xmlns:p14="http://schemas.microsoft.com/office/powerpoint/2010/main" val="875876021"/>
      </p:ext>
    </p:extLst>
  </p:cSld>
  <p:clrMapOvr>
    <a:masterClrMapping/>
  </p:clrMapOvr>
  <p:transition spd="med"/>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14E3E9-3865-E448-8669-A61DEDC871E5}"/>
              </a:ext>
            </a:extLst>
          </p:cNvPr>
          <p:cNvSpPr/>
          <p:nvPr/>
        </p:nvSpPr>
        <p:spPr>
          <a:xfrm>
            <a:off x="5977217" y="3244334"/>
            <a:ext cx="237566" cy="369332"/>
          </a:xfrm>
          <a:prstGeom prst="rect">
            <a:avLst/>
          </a:prstGeom>
        </p:spPr>
        <p:txBody>
          <a:bodyPr wrap="none">
            <a:spAutoFit/>
          </a:bodyPr>
          <a:lstStyle/>
          <a:p>
            <a:r>
              <a:rPr lang="en-GB" b="0" i="0" u="none" strike="noStrike">
                <a:solidFill>
                  <a:srgbClr val="000000"/>
                </a:solidFill>
                <a:effectLst/>
                <a:latin typeface="-webkit-standard"/>
              </a:rPr>
              <a:t> </a:t>
            </a:r>
            <a:endParaRPr lang="en-US"/>
          </a:p>
        </p:txBody>
      </p:sp>
      <p:graphicFrame>
        <p:nvGraphicFramePr>
          <p:cNvPr id="5" name="Table 4">
            <a:extLst>
              <a:ext uri="{FF2B5EF4-FFF2-40B4-BE49-F238E27FC236}">
                <a16:creationId xmlns:a16="http://schemas.microsoft.com/office/drawing/2014/main" id="{6685832D-D494-FF49-96BE-E8A0086F1F48}"/>
              </a:ext>
            </a:extLst>
          </p:cNvPr>
          <p:cNvGraphicFramePr>
            <a:graphicFrameLocks noGrp="1"/>
          </p:cNvGraphicFramePr>
          <p:nvPr/>
        </p:nvGraphicFramePr>
        <p:xfrm>
          <a:off x="3138537" y="1181532"/>
          <a:ext cx="5946920" cy="4601592"/>
        </p:xfrm>
        <a:graphic>
          <a:graphicData uri="http://schemas.openxmlformats.org/drawingml/2006/table">
            <a:tbl>
              <a:tblPr/>
              <a:tblGrid>
                <a:gridCol w="2973460">
                  <a:extLst>
                    <a:ext uri="{9D8B030D-6E8A-4147-A177-3AD203B41FA5}">
                      <a16:colId xmlns:a16="http://schemas.microsoft.com/office/drawing/2014/main" val="2548890793"/>
                    </a:ext>
                  </a:extLst>
                </a:gridCol>
                <a:gridCol w="2973460">
                  <a:extLst>
                    <a:ext uri="{9D8B030D-6E8A-4147-A177-3AD203B41FA5}">
                      <a16:colId xmlns:a16="http://schemas.microsoft.com/office/drawing/2014/main" val="1060346449"/>
                    </a:ext>
                  </a:extLst>
                </a:gridCol>
              </a:tblGrid>
              <a:tr h="378082">
                <a:tc>
                  <a:txBody>
                    <a:bodyPr/>
                    <a:lstStyle/>
                    <a:p>
                      <a:pPr algn="l" fontAlgn="base"/>
                      <a:r>
                        <a:rPr lang="en-US" sz="1900" b="1" i="0">
                          <a:solidFill>
                            <a:srgbClr val="FFFFFF"/>
                          </a:solidFill>
                          <a:effectLst/>
                          <a:latin typeface="Franklin Gothic Book" panose="020B0503020102020204" pitchFamily="34" charset="0"/>
                        </a:rPr>
                        <a:t>Annual salary​</a:t>
                      </a:r>
                      <a:endParaRPr lang="en-US" sz="1900" b="1" i="0">
                        <a:solidFill>
                          <a:srgbClr val="FFFFFF"/>
                        </a:solidFill>
                        <a:effectLst/>
                      </a:endParaRPr>
                    </a:p>
                  </a:txBody>
                  <a:tcPr marL="93907" marR="93907" marT="46953" marB="46953"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6194" cap="flat" cmpd="sng" algn="ctr">
                      <a:solidFill>
                        <a:srgbClr val="FFFFFF"/>
                      </a:solidFill>
                      <a:prstDash val="solid"/>
                      <a:round/>
                      <a:headEnd type="none" w="med" len="med"/>
                      <a:tailEnd type="none" w="med" len="med"/>
                    </a:lnB>
                    <a:solidFill>
                      <a:srgbClr val="8C8D86"/>
                    </a:solidFill>
                  </a:tcPr>
                </a:tc>
                <a:tc>
                  <a:txBody>
                    <a:bodyPr/>
                    <a:lstStyle/>
                    <a:p>
                      <a:pPr algn="r" fontAlgn="base"/>
                      <a:r>
                        <a:rPr lang="en-US" sz="1900" b="1" i="0">
                          <a:solidFill>
                            <a:srgbClr val="FFFFFF"/>
                          </a:solidFill>
                          <a:effectLst/>
                          <a:latin typeface="Franklin Gothic Book" panose="020B0503020102020204" pitchFamily="34" charset="0"/>
                        </a:rPr>
                        <a:t>Monthly cost​</a:t>
                      </a:r>
                      <a:endParaRPr lang="en-US" sz="1900" b="1" i="0">
                        <a:solidFill>
                          <a:srgbClr val="FFFFFF"/>
                        </a:solidFill>
                        <a:effectLst/>
                      </a:endParaRPr>
                    </a:p>
                  </a:txBody>
                  <a:tcPr marL="93907" marR="93907" marT="46953" marB="46953"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26194" cap="flat" cmpd="sng" algn="ctr">
                      <a:solidFill>
                        <a:srgbClr val="FFFFFF"/>
                      </a:solidFill>
                      <a:prstDash val="solid"/>
                      <a:round/>
                      <a:headEnd type="none" w="med" len="med"/>
                      <a:tailEnd type="none" w="med" len="med"/>
                    </a:lnB>
                    <a:solidFill>
                      <a:srgbClr val="8C8D86"/>
                    </a:solidFill>
                  </a:tcPr>
                </a:tc>
                <a:extLst>
                  <a:ext uri="{0D108BD9-81ED-4DB2-BD59-A6C34878D82A}">
                    <a16:rowId xmlns:a16="http://schemas.microsoft.com/office/drawing/2014/main" val="232762460"/>
                  </a:ext>
                </a:extLst>
              </a:tr>
              <a:tr h="378082">
                <a:tc>
                  <a:txBody>
                    <a:bodyPr/>
                    <a:lstStyle/>
                    <a:p>
                      <a:pPr algn="l" fontAlgn="base"/>
                      <a:r>
                        <a:rPr lang="en-US" sz="1900" b="0" i="0">
                          <a:solidFill>
                            <a:srgbClr val="000000"/>
                          </a:solidFill>
                          <a:effectLst/>
                          <a:latin typeface="Franklin Gothic Book" panose="020B0503020102020204" pitchFamily="34" charset="0"/>
                        </a:rPr>
                        <a:t>Up to £2,000​</a:t>
                      </a:r>
                      <a:endParaRPr lang="en-US" sz="1900" b="0" i="0">
                        <a:solidFill>
                          <a:srgbClr val="000000"/>
                        </a:solidFill>
                        <a:effectLst/>
                      </a:endParaRPr>
                    </a:p>
                  </a:txBody>
                  <a:tcPr marL="93907" marR="93907" marT="46953" marB="46953"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6194"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BDBD9"/>
                    </a:solidFill>
                  </a:tcPr>
                </a:tc>
                <a:tc>
                  <a:txBody>
                    <a:bodyPr/>
                    <a:lstStyle/>
                    <a:p>
                      <a:pPr algn="r" fontAlgn="base"/>
                      <a:r>
                        <a:rPr lang="en-US" sz="1900" b="0" i="0">
                          <a:solidFill>
                            <a:srgbClr val="000000"/>
                          </a:solidFill>
                          <a:effectLst/>
                          <a:latin typeface="Franklin Gothic Book" panose="020B0503020102020204" pitchFamily="34" charset="0"/>
                        </a:rPr>
                        <a:t>£1.30​</a:t>
                      </a:r>
                      <a:endParaRPr lang="en-US" sz="1900" b="0" i="0">
                        <a:solidFill>
                          <a:srgbClr val="000000"/>
                        </a:solidFill>
                        <a:effectLst/>
                      </a:endParaRPr>
                    </a:p>
                  </a:txBody>
                  <a:tcPr marL="93907" marR="93907" marT="46953" marB="46953"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26194"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BDBD9"/>
                    </a:solidFill>
                  </a:tcPr>
                </a:tc>
                <a:extLst>
                  <a:ext uri="{0D108BD9-81ED-4DB2-BD59-A6C34878D82A}">
                    <a16:rowId xmlns:a16="http://schemas.microsoft.com/office/drawing/2014/main" val="2349194203"/>
                  </a:ext>
                </a:extLst>
              </a:tr>
              <a:tr h="378082">
                <a:tc>
                  <a:txBody>
                    <a:bodyPr/>
                    <a:lstStyle/>
                    <a:p>
                      <a:pPr algn="l" fontAlgn="base"/>
                      <a:r>
                        <a:rPr lang="en-US" sz="1900" b="0" i="0">
                          <a:solidFill>
                            <a:srgbClr val="000000"/>
                          </a:solidFill>
                          <a:effectLst/>
                          <a:latin typeface="Franklin Gothic Book" panose="020B0503020102020204" pitchFamily="34" charset="0"/>
                        </a:rPr>
                        <a:t>£2,001-£5,000​</a:t>
                      </a:r>
                      <a:endParaRPr lang="en-US" sz="1900" b="0" i="0">
                        <a:solidFill>
                          <a:srgbClr val="000000"/>
                        </a:solidFill>
                        <a:effectLst/>
                      </a:endParaRPr>
                    </a:p>
                  </a:txBody>
                  <a:tcPr marL="93907" marR="93907" marT="46953" marB="46953"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EEEED"/>
                    </a:solidFill>
                  </a:tcPr>
                </a:tc>
                <a:tc>
                  <a:txBody>
                    <a:bodyPr/>
                    <a:lstStyle/>
                    <a:p>
                      <a:pPr algn="r" fontAlgn="base"/>
                      <a:r>
                        <a:rPr lang="en-US" sz="1900" b="0" i="0">
                          <a:solidFill>
                            <a:srgbClr val="000000"/>
                          </a:solidFill>
                          <a:effectLst/>
                          <a:latin typeface="Franklin Gothic Book" panose="020B0503020102020204" pitchFamily="34" charset="0"/>
                        </a:rPr>
                        <a:t>£3.50​</a:t>
                      </a:r>
                      <a:endParaRPr lang="en-US" sz="1900" b="0" i="0">
                        <a:solidFill>
                          <a:srgbClr val="000000"/>
                        </a:solidFill>
                        <a:effectLst/>
                      </a:endParaRPr>
                    </a:p>
                  </a:txBody>
                  <a:tcPr marL="93907" marR="93907" marT="46953" marB="46953"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EEEED"/>
                    </a:solidFill>
                  </a:tcPr>
                </a:tc>
                <a:extLst>
                  <a:ext uri="{0D108BD9-81ED-4DB2-BD59-A6C34878D82A}">
                    <a16:rowId xmlns:a16="http://schemas.microsoft.com/office/drawing/2014/main" val="1472222113"/>
                  </a:ext>
                </a:extLst>
              </a:tr>
              <a:tr h="378082">
                <a:tc>
                  <a:txBody>
                    <a:bodyPr/>
                    <a:lstStyle/>
                    <a:p>
                      <a:pPr algn="l" fontAlgn="base"/>
                      <a:r>
                        <a:rPr lang="en-US" sz="1900" b="0" i="0">
                          <a:solidFill>
                            <a:srgbClr val="000000"/>
                          </a:solidFill>
                          <a:effectLst/>
                          <a:latin typeface="Franklin Gothic Book" panose="020B0503020102020204" pitchFamily="34" charset="0"/>
                        </a:rPr>
                        <a:t>£5,001-£8,000​</a:t>
                      </a:r>
                      <a:endParaRPr lang="en-US" sz="1900" b="0" i="0">
                        <a:solidFill>
                          <a:srgbClr val="000000"/>
                        </a:solidFill>
                        <a:effectLst/>
                      </a:endParaRPr>
                    </a:p>
                  </a:txBody>
                  <a:tcPr marL="93907" marR="93907" marT="46953" marB="46953"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BDBD9"/>
                    </a:solidFill>
                  </a:tcPr>
                </a:tc>
                <a:tc>
                  <a:txBody>
                    <a:bodyPr/>
                    <a:lstStyle/>
                    <a:p>
                      <a:pPr algn="r" fontAlgn="base"/>
                      <a:r>
                        <a:rPr lang="en-US" sz="1900" b="0" i="0">
                          <a:solidFill>
                            <a:srgbClr val="000000"/>
                          </a:solidFill>
                          <a:effectLst/>
                          <a:latin typeface="Franklin Gothic Book" panose="020B0503020102020204" pitchFamily="34" charset="0"/>
                        </a:rPr>
                        <a:t>£5.30​</a:t>
                      </a:r>
                      <a:endParaRPr lang="en-US" sz="1900" b="0" i="0">
                        <a:solidFill>
                          <a:srgbClr val="000000"/>
                        </a:solidFill>
                        <a:effectLst/>
                      </a:endParaRPr>
                    </a:p>
                  </a:txBody>
                  <a:tcPr marL="93907" marR="93907" marT="46953" marB="46953"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BDBD9"/>
                    </a:solidFill>
                  </a:tcPr>
                </a:tc>
                <a:extLst>
                  <a:ext uri="{0D108BD9-81ED-4DB2-BD59-A6C34878D82A}">
                    <a16:rowId xmlns:a16="http://schemas.microsoft.com/office/drawing/2014/main" val="2373848249"/>
                  </a:ext>
                </a:extLst>
              </a:tr>
              <a:tr h="378082">
                <a:tc>
                  <a:txBody>
                    <a:bodyPr/>
                    <a:lstStyle/>
                    <a:p>
                      <a:pPr algn="l" fontAlgn="base"/>
                      <a:r>
                        <a:rPr lang="en-US" sz="1900" b="0" i="0">
                          <a:solidFill>
                            <a:srgbClr val="000000"/>
                          </a:solidFill>
                          <a:effectLst/>
                          <a:latin typeface="Franklin Gothic Book" panose="020B0503020102020204" pitchFamily="34" charset="0"/>
                        </a:rPr>
                        <a:t>£8,001-£11,000​</a:t>
                      </a:r>
                      <a:endParaRPr lang="en-US" sz="1900" b="0" i="0">
                        <a:solidFill>
                          <a:srgbClr val="000000"/>
                        </a:solidFill>
                        <a:effectLst/>
                      </a:endParaRPr>
                    </a:p>
                  </a:txBody>
                  <a:tcPr marL="93907" marR="93907" marT="46953" marB="46953"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EEEED"/>
                    </a:solidFill>
                  </a:tcPr>
                </a:tc>
                <a:tc>
                  <a:txBody>
                    <a:bodyPr/>
                    <a:lstStyle/>
                    <a:p>
                      <a:pPr algn="r" fontAlgn="base"/>
                      <a:r>
                        <a:rPr lang="en-US" sz="1900" b="0" i="0">
                          <a:solidFill>
                            <a:srgbClr val="000000"/>
                          </a:solidFill>
                          <a:effectLst/>
                          <a:latin typeface="Franklin Gothic Book" panose="020B0503020102020204" pitchFamily="34" charset="0"/>
                        </a:rPr>
                        <a:t>£6.60​</a:t>
                      </a:r>
                      <a:endParaRPr lang="en-US" sz="1900" b="0" i="0">
                        <a:solidFill>
                          <a:srgbClr val="000000"/>
                        </a:solidFill>
                        <a:effectLst/>
                      </a:endParaRPr>
                    </a:p>
                  </a:txBody>
                  <a:tcPr marL="93907" marR="93907" marT="46953" marB="46953"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EEEED"/>
                    </a:solidFill>
                  </a:tcPr>
                </a:tc>
                <a:extLst>
                  <a:ext uri="{0D108BD9-81ED-4DB2-BD59-A6C34878D82A}">
                    <a16:rowId xmlns:a16="http://schemas.microsoft.com/office/drawing/2014/main" val="2913260526"/>
                  </a:ext>
                </a:extLst>
              </a:tr>
              <a:tr h="378082">
                <a:tc>
                  <a:txBody>
                    <a:bodyPr/>
                    <a:lstStyle/>
                    <a:p>
                      <a:pPr algn="l" fontAlgn="base"/>
                      <a:r>
                        <a:rPr lang="en-US" sz="1900" b="0" i="0">
                          <a:solidFill>
                            <a:srgbClr val="000000"/>
                          </a:solidFill>
                          <a:effectLst/>
                          <a:latin typeface="Franklin Gothic Book" panose="020B0503020102020204" pitchFamily="34" charset="0"/>
                        </a:rPr>
                        <a:t>£11,001-£14,000​</a:t>
                      </a:r>
                      <a:endParaRPr lang="en-US" sz="1900" b="0" i="0">
                        <a:solidFill>
                          <a:srgbClr val="000000"/>
                        </a:solidFill>
                        <a:effectLst/>
                      </a:endParaRPr>
                    </a:p>
                  </a:txBody>
                  <a:tcPr marL="93907" marR="93907" marT="46953" marB="46953"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BDBD9"/>
                    </a:solidFill>
                  </a:tcPr>
                </a:tc>
                <a:tc>
                  <a:txBody>
                    <a:bodyPr/>
                    <a:lstStyle/>
                    <a:p>
                      <a:pPr algn="r" fontAlgn="base"/>
                      <a:r>
                        <a:rPr lang="en-US" sz="1900" b="0" i="0">
                          <a:solidFill>
                            <a:srgbClr val="000000"/>
                          </a:solidFill>
                          <a:effectLst/>
                          <a:latin typeface="Franklin Gothic Book" panose="020B0503020102020204" pitchFamily="34" charset="0"/>
                        </a:rPr>
                        <a:t>£7.85​</a:t>
                      </a:r>
                      <a:endParaRPr lang="en-US" sz="1900" b="0" i="0">
                        <a:solidFill>
                          <a:srgbClr val="000000"/>
                        </a:solidFill>
                        <a:effectLst/>
                      </a:endParaRPr>
                    </a:p>
                  </a:txBody>
                  <a:tcPr marL="93907" marR="93907" marT="46953" marB="46953"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BDBD9"/>
                    </a:solidFill>
                  </a:tcPr>
                </a:tc>
                <a:extLst>
                  <a:ext uri="{0D108BD9-81ED-4DB2-BD59-A6C34878D82A}">
                    <a16:rowId xmlns:a16="http://schemas.microsoft.com/office/drawing/2014/main" val="326923889"/>
                  </a:ext>
                </a:extLst>
              </a:tr>
              <a:tr h="378082">
                <a:tc>
                  <a:txBody>
                    <a:bodyPr/>
                    <a:lstStyle/>
                    <a:p>
                      <a:pPr algn="l" fontAlgn="base"/>
                      <a:r>
                        <a:rPr lang="en-US" sz="1900" b="0" i="0">
                          <a:solidFill>
                            <a:srgbClr val="000000"/>
                          </a:solidFill>
                          <a:effectLst/>
                          <a:latin typeface="Franklin Gothic Book" panose="020B0503020102020204" pitchFamily="34" charset="0"/>
                        </a:rPr>
                        <a:t>£14,001-£17,000​</a:t>
                      </a:r>
                      <a:endParaRPr lang="en-US" sz="1900" b="0" i="0">
                        <a:solidFill>
                          <a:srgbClr val="000000"/>
                        </a:solidFill>
                        <a:effectLst/>
                      </a:endParaRPr>
                    </a:p>
                  </a:txBody>
                  <a:tcPr marL="93907" marR="93907" marT="46953" marB="46953"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EEEED"/>
                    </a:solidFill>
                  </a:tcPr>
                </a:tc>
                <a:tc>
                  <a:txBody>
                    <a:bodyPr/>
                    <a:lstStyle/>
                    <a:p>
                      <a:pPr algn="r" fontAlgn="base"/>
                      <a:r>
                        <a:rPr lang="en-US" sz="1900" b="0" i="0">
                          <a:solidFill>
                            <a:srgbClr val="000000"/>
                          </a:solidFill>
                          <a:effectLst/>
                          <a:latin typeface="Franklin Gothic Book" panose="020B0503020102020204" pitchFamily="34" charset="0"/>
                        </a:rPr>
                        <a:t>£9.70​</a:t>
                      </a:r>
                      <a:endParaRPr lang="en-US" sz="1900" b="0" i="0">
                        <a:solidFill>
                          <a:srgbClr val="000000"/>
                        </a:solidFill>
                        <a:effectLst/>
                      </a:endParaRPr>
                    </a:p>
                  </a:txBody>
                  <a:tcPr marL="93907" marR="93907" marT="46953" marB="46953"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EEEED"/>
                    </a:solidFill>
                  </a:tcPr>
                </a:tc>
                <a:extLst>
                  <a:ext uri="{0D108BD9-81ED-4DB2-BD59-A6C34878D82A}">
                    <a16:rowId xmlns:a16="http://schemas.microsoft.com/office/drawing/2014/main" val="1951870868"/>
                  </a:ext>
                </a:extLst>
              </a:tr>
              <a:tr h="378082">
                <a:tc>
                  <a:txBody>
                    <a:bodyPr/>
                    <a:lstStyle/>
                    <a:p>
                      <a:pPr algn="l" fontAlgn="base"/>
                      <a:r>
                        <a:rPr lang="en-US" sz="1900" b="0" i="0">
                          <a:solidFill>
                            <a:srgbClr val="000000"/>
                          </a:solidFill>
                          <a:effectLst/>
                          <a:latin typeface="Franklin Gothic Book" panose="020B0503020102020204" pitchFamily="34" charset="0"/>
                        </a:rPr>
                        <a:t>£17,001-£20,000​</a:t>
                      </a:r>
                      <a:endParaRPr lang="en-US" sz="1900" b="0" i="0">
                        <a:solidFill>
                          <a:srgbClr val="000000"/>
                        </a:solidFill>
                        <a:effectLst/>
                      </a:endParaRPr>
                    </a:p>
                  </a:txBody>
                  <a:tcPr marL="93907" marR="93907" marT="46953" marB="46953"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BDBD9"/>
                    </a:solidFill>
                  </a:tcPr>
                </a:tc>
                <a:tc>
                  <a:txBody>
                    <a:bodyPr/>
                    <a:lstStyle/>
                    <a:p>
                      <a:pPr algn="r" fontAlgn="base"/>
                      <a:r>
                        <a:rPr lang="en-US" sz="1900" b="0" i="0">
                          <a:solidFill>
                            <a:srgbClr val="000000"/>
                          </a:solidFill>
                          <a:effectLst/>
                          <a:latin typeface="Franklin Gothic Book" panose="020B0503020102020204" pitchFamily="34" charset="0"/>
                        </a:rPr>
                        <a:t>£11.50​</a:t>
                      </a:r>
                      <a:endParaRPr lang="en-US" sz="1900" b="0" i="0">
                        <a:solidFill>
                          <a:srgbClr val="000000"/>
                        </a:solidFill>
                        <a:effectLst/>
                      </a:endParaRPr>
                    </a:p>
                  </a:txBody>
                  <a:tcPr marL="93907" marR="93907" marT="46953" marB="46953"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BDBD9"/>
                    </a:solidFill>
                  </a:tcPr>
                </a:tc>
                <a:extLst>
                  <a:ext uri="{0D108BD9-81ED-4DB2-BD59-A6C34878D82A}">
                    <a16:rowId xmlns:a16="http://schemas.microsoft.com/office/drawing/2014/main" val="2231568856"/>
                  </a:ext>
                </a:extLst>
              </a:tr>
              <a:tr h="378082">
                <a:tc>
                  <a:txBody>
                    <a:bodyPr/>
                    <a:lstStyle/>
                    <a:p>
                      <a:pPr algn="l" fontAlgn="base"/>
                      <a:r>
                        <a:rPr lang="en-US" sz="1900" b="0" i="0">
                          <a:solidFill>
                            <a:srgbClr val="000000"/>
                          </a:solidFill>
                          <a:effectLst/>
                          <a:latin typeface="Franklin Gothic Book" panose="020B0503020102020204" pitchFamily="34" charset="0"/>
                        </a:rPr>
                        <a:t>£20,001-£25,000​</a:t>
                      </a:r>
                      <a:endParaRPr lang="en-US" sz="1900" b="0" i="0">
                        <a:solidFill>
                          <a:srgbClr val="000000"/>
                        </a:solidFill>
                        <a:effectLst/>
                      </a:endParaRPr>
                    </a:p>
                  </a:txBody>
                  <a:tcPr marL="93907" marR="93907" marT="46953" marB="46953"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EEEED"/>
                    </a:solidFill>
                  </a:tcPr>
                </a:tc>
                <a:tc>
                  <a:txBody>
                    <a:bodyPr/>
                    <a:lstStyle/>
                    <a:p>
                      <a:pPr algn="r" fontAlgn="base"/>
                      <a:r>
                        <a:rPr lang="en-US" sz="1900" b="0" i="0">
                          <a:solidFill>
                            <a:srgbClr val="000000"/>
                          </a:solidFill>
                          <a:effectLst/>
                          <a:latin typeface="Franklin Gothic Book" panose="020B0503020102020204" pitchFamily="34" charset="0"/>
                        </a:rPr>
                        <a:t>£14.00​</a:t>
                      </a:r>
                      <a:endParaRPr lang="en-US" sz="1900" b="0" i="0">
                        <a:solidFill>
                          <a:srgbClr val="000000"/>
                        </a:solidFill>
                        <a:effectLst/>
                      </a:endParaRPr>
                    </a:p>
                  </a:txBody>
                  <a:tcPr marL="93907" marR="93907" marT="46953" marB="46953"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EEEED"/>
                    </a:solidFill>
                  </a:tcPr>
                </a:tc>
                <a:extLst>
                  <a:ext uri="{0D108BD9-81ED-4DB2-BD59-A6C34878D82A}">
                    <a16:rowId xmlns:a16="http://schemas.microsoft.com/office/drawing/2014/main" val="1237986782"/>
                  </a:ext>
                </a:extLst>
              </a:tr>
              <a:tr h="378082">
                <a:tc>
                  <a:txBody>
                    <a:bodyPr/>
                    <a:lstStyle/>
                    <a:p>
                      <a:pPr algn="l" fontAlgn="base"/>
                      <a:r>
                        <a:rPr lang="en-US" sz="1900" b="0" i="0">
                          <a:solidFill>
                            <a:srgbClr val="000000"/>
                          </a:solidFill>
                          <a:effectLst/>
                          <a:latin typeface="Franklin Gothic Book" panose="020B0503020102020204" pitchFamily="34" charset="0"/>
                        </a:rPr>
                        <a:t>£25,001-£30,000​</a:t>
                      </a:r>
                      <a:endParaRPr lang="en-US" sz="1900" b="0" i="0">
                        <a:solidFill>
                          <a:srgbClr val="000000"/>
                        </a:solidFill>
                        <a:effectLst/>
                      </a:endParaRPr>
                    </a:p>
                  </a:txBody>
                  <a:tcPr marL="93907" marR="93907" marT="46953" marB="46953"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BDBD9"/>
                    </a:solidFill>
                  </a:tcPr>
                </a:tc>
                <a:tc>
                  <a:txBody>
                    <a:bodyPr/>
                    <a:lstStyle/>
                    <a:p>
                      <a:pPr algn="r" fontAlgn="base"/>
                      <a:r>
                        <a:rPr lang="en-US" sz="1900" b="0" i="0">
                          <a:solidFill>
                            <a:srgbClr val="000000"/>
                          </a:solidFill>
                          <a:effectLst/>
                          <a:latin typeface="Franklin Gothic Book" panose="020B0503020102020204" pitchFamily="34" charset="0"/>
                        </a:rPr>
                        <a:t>£17.25​</a:t>
                      </a:r>
                      <a:endParaRPr lang="en-US" sz="1900" b="0" i="0">
                        <a:solidFill>
                          <a:srgbClr val="000000"/>
                        </a:solidFill>
                        <a:effectLst/>
                      </a:endParaRPr>
                    </a:p>
                  </a:txBody>
                  <a:tcPr marL="93907" marR="93907" marT="46953" marB="46953"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BDBD9"/>
                    </a:solidFill>
                  </a:tcPr>
                </a:tc>
                <a:extLst>
                  <a:ext uri="{0D108BD9-81ED-4DB2-BD59-A6C34878D82A}">
                    <a16:rowId xmlns:a16="http://schemas.microsoft.com/office/drawing/2014/main" val="3544690839"/>
                  </a:ext>
                </a:extLst>
              </a:tr>
              <a:tr h="378082">
                <a:tc>
                  <a:txBody>
                    <a:bodyPr/>
                    <a:lstStyle/>
                    <a:p>
                      <a:pPr algn="l" fontAlgn="base"/>
                      <a:r>
                        <a:rPr lang="en-US" sz="1900" b="0" i="0">
                          <a:solidFill>
                            <a:srgbClr val="000000"/>
                          </a:solidFill>
                          <a:effectLst/>
                          <a:latin typeface="Franklin Gothic Book" panose="020B0503020102020204" pitchFamily="34" charset="0"/>
                        </a:rPr>
                        <a:t>£30,001-£35,000​</a:t>
                      </a:r>
                      <a:endParaRPr lang="en-US" sz="1900" b="0" i="0">
                        <a:solidFill>
                          <a:srgbClr val="000000"/>
                        </a:solidFill>
                        <a:effectLst/>
                      </a:endParaRPr>
                    </a:p>
                  </a:txBody>
                  <a:tcPr marL="93907" marR="93907" marT="46953" marB="46953"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EEEED"/>
                    </a:solidFill>
                  </a:tcPr>
                </a:tc>
                <a:tc>
                  <a:txBody>
                    <a:bodyPr/>
                    <a:lstStyle/>
                    <a:p>
                      <a:pPr algn="r" fontAlgn="base"/>
                      <a:r>
                        <a:rPr lang="en-US" sz="1900" b="0" i="0">
                          <a:solidFill>
                            <a:srgbClr val="000000"/>
                          </a:solidFill>
                          <a:effectLst/>
                          <a:latin typeface="Franklin Gothic Book" panose="020B0503020102020204" pitchFamily="34" charset="0"/>
                        </a:rPr>
                        <a:t>£20.30​</a:t>
                      </a:r>
                      <a:endParaRPr lang="en-US" sz="1900" b="0" i="0">
                        <a:solidFill>
                          <a:srgbClr val="000000"/>
                        </a:solidFill>
                        <a:effectLst/>
                      </a:endParaRPr>
                    </a:p>
                  </a:txBody>
                  <a:tcPr marL="93907" marR="93907" marT="46953" marB="46953"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EEEED"/>
                    </a:solidFill>
                  </a:tcPr>
                </a:tc>
                <a:extLst>
                  <a:ext uri="{0D108BD9-81ED-4DB2-BD59-A6C34878D82A}">
                    <a16:rowId xmlns:a16="http://schemas.microsoft.com/office/drawing/2014/main" val="548623715"/>
                  </a:ext>
                </a:extLst>
              </a:tr>
              <a:tr h="378082">
                <a:tc>
                  <a:txBody>
                    <a:bodyPr/>
                    <a:lstStyle/>
                    <a:p>
                      <a:pPr algn="l" fontAlgn="base"/>
                      <a:r>
                        <a:rPr lang="en-US" sz="1900" b="0" i="0">
                          <a:solidFill>
                            <a:srgbClr val="000000"/>
                          </a:solidFill>
                          <a:effectLst/>
                          <a:latin typeface="Franklin Gothic Book" panose="020B0503020102020204" pitchFamily="34" charset="0"/>
                        </a:rPr>
                        <a:t>over £35,000​</a:t>
                      </a:r>
                      <a:endParaRPr lang="en-US" sz="1900" b="0" i="0">
                        <a:solidFill>
                          <a:srgbClr val="000000"/>
                        </a:solidFill>
                        <a:effectLst/>
                      </a:endParaRPr>
                    </a:p>
                  </a:txBody>
                  <a:tcPr marL="93907" marR="93907" marT="46953" marB="46953"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BDBD9"/>
                    </a:solidFill>
                  </a:tcPr>
                </a:tc>
                <a:tc>
                  <a:txBody>
                    <a:bodyPr/>
                    <a:lstStyle/>
                    <a:p>
                      <a:pPr algn="r" fontAlgn="base"/>
                      <a:r>
                        <a:rPr lang="en-US" sz="1900" b="0" i="0">
                          <a:solidFill>
                            <a:srgbClr val="000000"/>
                          </a:solidFill>
                          <a:effectLst/>
                          <a:latin typeface="Franklin Gothic Book" panose="020B0503020102020204" pitchFamily="34" charset="0"/>
                        </a:rPr>
                        <a:t>£22.50​</a:t>
                      </a:r>
                      <a:endParaRPr lang="en-US" sz="1900" b="0" i="0">
                        <a:solidFill>
                          <a:srgbClr val="000000"/>
                        </a:solidFill>
                        <a:effectLst/>
                      </a:endParaRPr>
                    </a:p>
                  </a:txBody>
                  <a:tcPr marL="93907" marR="93907" marT="46953" marB="46953"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BDBD9"/>
                    </a:solidFill>
                  </a:tcPr>
                </a:tc>
                <a:extLst>
                  <a:ext uri="{0D108BD9-81ED-4DB2-BD59-A6C34878D82A}">
                    <a16:rowId xmlns:a16="http://schemas.microsoft.com/office/drawing/2014/main" val="2511858843"/>
                  </a:ext>
                </a:extLst>
              </a:tr>
            </a:tbl>
          </a:graphicData>
        </a:graphic>
      </p:graphicFrame>
      <p:sp>
        <p:nvSpPr>
          <p:cNvPr id="6" name="Rectangle 1">
            <a:extLst>
              <a:ext uri="{FF2B5EF4-FFF2-40B4-BE49-F238E27FC236}">
                <a16:creationId xmlns:a16="http://schemas.microsoft.com/office/drawing/2014/main" id="{40CFBF4D-F366-C24E-97A4-F6C30595A80C}"/>
              </a:ext>
            </a:extLst>
          </p:cNvPr>
          <p:cNvSpPr>
            <a:spLocks noChangeArrowheads="1"/>
          </p:cNvSpPr>
          <p:nvPr/>
        </p:nvSpPr>
        <p:spPr bwMode="auto">
          <a:xfrm>
            <a:off x="3344583" y="133872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webkit-standard"/>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24480751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5A82E-1623-8F40-9D09-E0567943C5F3}"/>
              </a:ext>
            </a:extLst>
          </p:cNvPr>
          <p:cNvSpPr>
            <a:spLocks noGrp="1"/>
          </p:cNvSpPr>
          <p:nvPr>
            <p:ph type="title"/>
          </p:nvPr>
        </p:nvSpPr>
        <p:spPr>
          <a:xfrm>
            <a:off x="838200" y="20352"/>
            <a:ext cx="10515600" cy="1325563"/>
          </a:xfrm>
        </p:spPr>
        <p:txBody>
          <a:bodyPr/>
          <a:lstStyle/>
          <a:p>
            <a:pPr algn="ctr"/>
            <a:r>
              <a:rPr lang="en-US" b="1"/>
              <a:t>What do we do </a:t>
            </a:r>
          </a:p>
        </p:txBody>
      </p:sp>
      <p:sp>
        <p:nvSpPr>
          <p:cNvPr id="3" name="Content Placeholder 2">
            <a:extLst>
              <a:ext uri="{FF2B5EF4-FFF2-40B4-BE49-F238E27FC236}">
                <a16:creationId xmlns:a16="http://schemas.microsoft.com/office/drawing/2014/main" id="{8D9412D6-D41B-3A4B-A9A7-2B55546B49BF}"/>
              </a:ext>
            </a:extLst>
          </p:cNvPr>
          <p:cNvSpPr>
            <a:spLocks noGrp="1"/>
          </p:cNvSpPr>
          <p:nvPr>
            <p:ph idx="1"/>
          </p:nvPr>
        </p:nvSpPr>
        <p:spPr>
          <a:xfrm>
            <a:off x="523983" y="1345915"/>
            <a:ext cx="10829818" cy="5013788"/>
          </a:xfrm>
        </p:spPr>
        <p:txBody>
          <a:bodyPr>
            <a:normAutofit fontScale="92500"/>
          </a:bodyPr>
          <a:lstStyle/>
          <a:p>
            <a:r>
              <a:rPr lang="en-GB"/>
              <a:t>We negotiate nationally and locally to protect pay, terms and conditions and to prevent members from being outsourced to private companies. UNISON representatives help to ensure a safe working environment.</a:t>
            </a:r>
          </a:p>
          <a:p>
            <a:pPr marL="0" indent="0">
              <a:buNone/>
            </a:pPr>
            <a:endParaRPr lang="en-GB"/>
          </a:p>
          <a:p>
            <a:r>
              <a:rPr lang="en-GB"/>
              <a:t>UNISON campaigns for decent pay in universities – including a living wage for the lowest paid – as well as an eradication of the gender pay gap and to stop the use of zero hour contracts and the casualisation of work.</a:t>
            </a:r>
          </a:p>
          <a:p>
            <a:pPr marL="0" indent="0">
              <a:buNone/>
            </a:pPr>
            <a:endParaRPr lang="en-GB"/>
          </a:p>
          <a:p>
            <a:r>
              <a:rPr lang="en-GB"/>
              <a:t>Our reps form the vital links between members and the union as a whole and are volunteers, trained by UNISON to support members at work.</a:t>
            </a:r>
            <a:endParaRPr lang="en-US"/>
          </a:p>
        </p:txBody>
      </p:sp>
    </p:spTree>
    <p:extLst>
      <p:ext uri="{BB962C8B-B14F-4D97-AF65-F5344CB8AC3E}">
        <p14:creationId xmlns:p14="http://schemas.microsoft.com/office/powerpoint/2010/main" val="411537882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AEB8A-4542-3648-AAA2-696104F04F44}"/>
              </a:ext>
            </a:extLst>
          </p:cNvPr>
          <p:cNvSpPr>
            <a:spLocks noGrp="1"/>
          </p:cNvSpPr>
          <p:nvPr>
            <p:ph type="title"/>
          </p:nvPr>
        </p:nvSpPr>
        <p:spPr>
          <a:xfrm>
            <a:off x="838200" y="99369"/>
            <a:ext cx="10515600" cy="1325563"/>
          </a:xfrm>
        </p:spPr>
        <p:txBody>
          <a:bodyPr>
            <a:normAutofit/>
          </a:bodyPr>
          <a:lstStyle/>
          <a:p>
            <a:pPr algn="ctr"/>
            <a:r>
              <a:rPr lang="en-US" sz="4000" b="1"/>
              <a:t>More information </a:t>
            </a:r>
          </a:p>
        </p:txBody>
      </p:sp>
      <p:sp>
        <p:nvSpPr>
          <p:cNvPr id="3" name="Content Placeholder 2">
            <a:extLst>
              <a:ext uri="{FF2B5EF4-FFF2-40B4-BE49-F238E27FC236}">
                <a16:creationId xmlns:a16="http://schemas.microsoft.com/office/drawing/2014/main" id="{6EF66B4F-5A4F-274D-BDEA-4EC9B8FBF6CE}"/>
              </a:ext>
            </a:extLst>
          </p:cNvPr>
          <p:cNvSpPr>
            <a:spLocks noGrp="1"/>
          </p:cNvSpPr>
          <p:nvPr>
            <p:ph idx="1"/>
          </p:nvPr>
        </p:nvSpPr>
        <p:spPr>
          <a:xfrm>
            <a:off x="827925" y="1239997"/>
            <a:ext cx="10515600" cy="4351338"/>
          </a:xfrm>
        </p:spPr>
        <p:txBody>
          <a:bodyPr/>
          <a:lstStyle/>
          <a:p>
            <a:pPr marL="0" indent="0" algn="ctr">
              <a:buNone/>
            </a:pPr>
            <a:r>
              <a:rPr lang="en-US">
                <a:hlinkClick r:id="rId2"/>
              </a:rPr>
              <a:t>https://www.unison.org.uk/</a:t>
            </a:r>
            <a:endParaRPr lang="en-US"/>
          </a:p>
        </p:txBody>
      </p:sp>
      <p:pic>
        <p:nvPicPr>
          <p:cNvPr id="7" name="Picture 6">
            <a:extLst>
              <a:ext uri="{FF2B5EF4-FFF2-40B4-BE49-F238E27FC236}">
                <a16:creationId xmlns:a16="http://schemas.microsoft.com/office/drawing/2014/main" id="{C611F8EB-9BC2-F049-949F-7CDA6F465AEF}"/>
              </a:ext>
            </a:extLst>
          </p:cNvPr>
          <p:cNvPicPr>
            <a:picLocks noChangeAspect="1"/>
          </p:cNvPicPr>
          <p:nvPr/>
        </p:nvPicPr>
        <p:blipFill>
          <a:blip r:embed="rId3"/>
          <a:stretch>
            <a:fillRect/>
          </a:stretch>
        </p:blipFill>
        <p:spPr>
          <a:xfrm>
            <a:off x="2725151" y="2414427"/>
            <a:ext cx="6741698" cy="4209514"/>
          </a:xfrm>
          <a:prstGeom prst="rect">
            <a:avLst/>
          </a:prstGeom>
        </p:spPr>
      </p:pic>
      <p:sp>
        <p:nvSpPr>
          <p:cNvPr id="8" name="TextBox 7">
            <a:extLst>
              <a:ext uri="{FF2B5EF4-FFF2-40B4-BE49-F238E27FC236}">
                <a16:creationId xmlns:a16="http://schemas.microsoft.com/office/drawing/2014/main" id="{FFE1D746-EB59-2944-83E7-BCEB59E7A6F1}"/>
              </a:ext>
            </a:extLst>
          </p:cNvPr>
          <p:cNvSpPr txBox="1"/>
          <p:nvPr/>
        </p:nvSpPr>
        <p:spPr>
          <a:xfrm>
            <a:off x="9109752" y="6211669"/>
            <a:ext cx="3082248" cy="646331"/>
          </a:xfrm>
          <a:prstGeom prst="rect">
            <a:avLst/>
          </a:prstGeom>
          <a:noFill/>
        </p:spPr>
        <p:txBody>
          <a:bodyPr wrap="square" rtlCol="0">
            <a:spAutoFit/>
          </a:bodyPr>
          <a:lstStyle/>
          <a:p>
            <a:r>
              <a:rPr lang="en-US"/>
              <a:t>Benefits of Joining Unison  </a:t>
            </a:r>
          </a:p>
          <a:p>
            <a:endParaRPr lang="en-US"/>
          </a:p>
        </p:txBody>
      </p:sp>
    </p:spTree>
    <p:extLst>
      <p:ext uri="{BB962C8B-B14F-4D97-AF65-F5344CB8AC3E}">
        <p14:creationId xmlns:p14="http://schemas.microsoft.com/office/powerpoint/2010/main" val="160421477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C620CD4-2710-7846-9922-3EA38415B2D9}"/>
              </a:ext>
            </a:extLst>
          </p:cNvPr>
          <p:cNvSpPr>
            <a:spLocks noGrp="1"/>
          </p:cNvSpPr>
          <p:nvPr>
            <p:ph type="body" sz="half" idx="13"/>
          </p:nvPr>
        </p:nvSpPr>
        <p:spPr/>
        <p:txBody>
          <a:bodyPr/>
          <a:lstStyle/>
          <a:p>
            <a:pPr marL="0" marR="0" indent="0" algn="l" defTabSz="914400" rtl="0" eaLnBrk="1" latinLnBrk="0" hangingPunct="1">
              <a:lnSpc>
                <a:spcPct val="90000"/>
              </a:lnSpc>
              <a:spcBef>
                <a:spcPts val="0"/>
              </a:spcBef>
              <a:spcAft>
                <a:spcPts val="0"/>
              </a:spcAft>
              <a:buClrTx/>
              <a:buSzTx/>
              <a:buFontTx/>
              <a:buNone/>
              <a:tabLst/>
            </a:pPr>
            <a:r>
              <a:rPr lang="en-US"/>
              <a:t>Trade Unions </a:t>
            </a:r>
          </a:p>
        </p:txBody>
      </p:sp>
      <p:sp>
        <p:nvSpPr>
          <p:cNvPr id="4" name="TextBox 3">
            <a:extLst>
              <a:ext uri="{FF2B5EF4-FFF2-40B4-BE49-F238E27FC236}">
                <a16:creationId xmlns:a16="http://schemas.microsoft.com/office/drawing/2014/main" id="{367111BF-9742-6CF6-3033-B54DC80F29D5}"/>
              </a:ext>
            </a:extLst>
          </p:cNvPr>
          <p:cNvSpPr txBox="1"/>
          <p:nvPr/>
        </p:nvSpPr>
        <p:spPr>
          <a:xfrm>
            <a:off x="472210" y="2380996"/>
            <a:ext cx="10995468" cy="31393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indent="0">
              <a:buNone/>
            </a:pPr>
            <a:r>
              <a:rPr lang="en-GB" sz="2000" b="1" i="0">
                <a:solidFill>
                  <a:srgbClr val="000000"/>
                </a:solidFill>
                <a:effectLst/>
              </a:rPr>
              <a:t>Madalina Voicu</a:t>
            </a:r>
            <a:r>
              <a:rPr lang="en-GB" sz="2000" b="0" i="0">
                <a:solidFill>
                  <a:srgbClr val="000000"/>
                </a:solidFill>
                <a:effectLst/>
              </a:rPr>
              <a:t>       </a:t>
            </a:r>
            <a:r>
              <a:rPr lang="en-GB" sz="2000" b="0" i="0">
                <a:solidFill>
                  <a:srgbClr val="000000"/>
                </a:solidFill>
                <a:effectLst/>
                <a:hlinkClick r:id="rId2" tooltip="mailto:mvoicuaubunison@gmail.com"/>
              </a:rPr>
              <a:t>mvoicuaubunison@gmail.com</a:t>
            </a:r>
            <a:r>
              <a:rPr lang="en-GB" sz="2000" b="0" i="0">
                <a:solidFill>
                  <a:srgbClr val="000000"/>
                </a:solidFill>
                <a:effectLst/>
              </a:rPr>
              <a:t>           Health and Safety rep – Design and Architecture</a:t>
            </a:r>
            <a:br>
              <a:rPr lang="en-GB" sz="2000" b="0" i="0">
                <a:solidFill>
                  <a:srgbClr val="000000"/>
                </a:solidFill>
                <a:effectLst/>
              </a:rPr>
            </a:br>
            <a:endParaRPr lang="en-GB" sz="2000" b="0" i="0">
              <a:solidFill>
                <a:srgbClr val="000000"/>
              </a:solidFill>
              <a:effectLst/>
            </a:endParaRPr>
          </a:p>
          <a:p>
            <a:pPr marL="0" indent="0">
              <a:buNone/>
            </a:pPr>
            <a:r>
              <a:rPr lang="en-GB" sz="2000" b="1" i="0">
                <a:solidFill>
                  <a:srgbClr val="000000"/>
                </a:solidFill>
                <a:effectLst/>
              </a:rPr>
              <a:t>Hope Urbani</a:t>
            </a:r>
            <a:r>
              <a:rPr lang="en-GB" sz="2000" b="0" i="0">
                <a:solidFill>
                  <a:srgbClr val="000000"/>
                </a:solidFill>
                <a:effectLst/>
              </a:rPr>
              <a:t>            </a:t>
            </a:r>
            <a:r>
              <a:rPr lang="en-GB" sz="2000" b="0" i="0">
                <a:solidFill>
                  <a:srgbClr val="000000"/>
                </a:solidFill>
                <a:effectLst/>
                <a:hlinkClick r:id="rId3" tooltip="mailto:hurbaniaubunison@gmail.com"/>
              </a:rPr>
              <a:t>hurbaniaubunison@gmail.com</a:t>
            </a:r>
            <a:r>
              <a:rPr lang="en-GB" sz="2000" b="0" i="0">
                <a:solidFill>
                  <a:srgbClr val="000000"/>
                </a:solidFill>
                <a:effectLst/>
              </a:rPr>
              <a:t>          Central workshop </a:t>
            </a:r>
            <a:br>
              <a:rPr lang="en-GB" sz="2000" b="0" i="0">
                <a:solidFill>
                  <a:srgbClr val="000000"/>
                </a:solidFill>
                <a:effectLst/>
              </a:rPr>
            </a:br>
            <a:endParaRPr lang="en-GB" sz="2000" b="0" i="0">
              <a:solidFill>
                <a:srgbClr val="000000"/>
              </a:solidFill>
              <a:effectLst/>
            </a:endParaRPr>
          </a:p>
          <a:p>
            <a:pPr marL="0" indent="0">
              <a:buNone/>
            </a:pPr>
            <a:r>
              <a:rPr lang="en-GB" sz="2000" b="1" i="0">
                <a:solidFill>
                  <a:srgbClr val="000000"/>
                </a:solidFill>
                <a:effectLst/>
              </a:rPr>
              <a:t>Richard Williams   </a:t>
            </a:r>
            <a:r>
              <a:rPr lang="en-GB" sz="2000" b="0" i="0">
                <a:solidFill>
                  <a:srgbClr val="000000"/>
                </a:solidFill>
                <a:effectLst/>
              </a:rPr>
              <a:t>  </a:t>
            </a:r>
            <a:r>
              <a:rPr lang="en-GB" sz="2000" b="0" i="0">
                <a:solidFill>
                  <a:srgbClr val="000000"/>
                </a:solidFill>
                <a:effectLst/>
                <a:hlinkClick r:id="rId4" tooltip="mailto:rwilliams.unison@gmail.com"/>
              </a:rPr>
              <a:t>rwilliams.unison@gmail.com</a:t>
            </a:r>
            <a:r>
              <a:rPr lang="en-GB" sz="2000" b="0" i="0">
                <a:solidFill>
                  <a:srgbClr val="000000"/>
                </a:solidFill>
                <a:effectLst/>
              </a:rPr>
              <a:t>             Fine Art </a:t>
            </a:r>
            <a:br>
              <a:rPr lang="en-GB" sz="2000" b="0" i="0">
                <a:solidFill>
                  <a:srgbClr val="000000"/>
                </a:solidFill>
                <a:effectLst/>
              </a:rPr>
            </a:br>
            <a:endParaRPr lang="en-GB" sz="2000" b="0" i="0">
              <a:solidFill>
                <a:srgbClr val="000000"/>
              </a:solidFill>
              <a:effectLst/>
            </a:endParaRPr>
          </a:p>
          <a:p>
            <a:pPr marL="0" indent="0">
              <a:buNone/>
            </a:pPr>
            <a:r>
              <a:rPr lang="en-GB" sz="2000" b="1" i="0">
                <a:solidFill>
                  <a:srgbClr val="000000"/>
                </a:solidFill>
                <a:effectLst/>
              </a:rPr>
              <a:t>Preeti Sood</a:t>
            </a:r>
            <a:r>
              <a:rPr lang="en-GB" sz="2000" b="0" i="0">
                <a:solidFill>
                  <a:srgbClr val="000000"/>
                </a:solidFill>
                <a:effectLst/>
              </a:rPr>
              <a:t>              </a:t>
            </a:r>
            <a:r>
              <a:rPr lang="en-GB" sz="2000" b="1" i="0">
                <a:solidFill>
                  <a:srgbClr val="000000"/>
                </a:solidFill>
                <a:effectLst/>
              </a:rPr>
              <a:t> </a:t>
            </a:r>
            <a:r>
              <a:rPr lang="en-GB" sz="2000" b="0" i="0">
                <a:solidFill>
                  <a:srgbClr val="000000"/>
                </a:solidFill>
                <a:effectLst/>
                <a:hlinkClick r:id="rId5"/>
              </a:rPr>
              <a:t>psoodaubunison@gmail.com</a:t>
            </a:r>
            <a:r>
              <a:rPr lang="en-GB" sz="2000" b="0" i="0">
                <a:solidFill>
                  <a:srgbClr val="000000"/>
                </a:solidFill>
                <a:effectLst/>
              </a:rPr>
              <a:t>             Print Room</a:t>
            </a:r>
            <a:br>
              <a:rPr lang="en-GB" sz="2000" b="0" i="0">
                <a:solidFill>
                  <a:srgbClr val="000000"/>
                </a:solidFill>
                <a:effectLst/>
              </a:rPr>
            </a:br>
            <a:endParaRPr lang="en-GB" sz="2000" b="0" i="0">
              <a:solidFill>
                <a:srgbClr val="000000"/>
              </a:solidFill>
              <a:effectLst/>
            </a:endParaRPr>
          </a:p>
          <a:p>
            <a:pPr marL="0" indent="0">
              <a:buNone/>
            </a:pPr>
            <a:r>
              <a:rPr lang="en-GB" sz="2000" b="0" i="0">
                <a:solidFill>
                  <a:srgbClr val="000000"/>
                </a:solidFill>
                <a:effectLst/>
              </a:rPr>
              <a:t>or </a:t>
            </a:r>
            <a:br>
              <a:rPr lang="en-GB" sz="2000" b="0" i="0">
                <a:solidFill>
                  <a:srgbClr val="000000"/>
                </a:solidFill>
                <a:effectLst/>
              </a:rPr>
            </a:br>
            <a:r>
              <a:rPr lang="en-GB" sz="2000" b="1" i="0">
                <a:solidFill>
                  <a:srgbClr val="000000"/>
                </a:solidFill>
                <a:effectLst/>
              </a:rPr>
              <a:t>Our branch office </a:t>
            </a:r>
            <a:r>
              <a:rPr lang="en-GB" sz="2000" b="0" i="0">
                <a:solidFill>
                  <a:srgbClr val="000000"/>
                </a:solidFill>
                <a:effectLst/>
              </a:rPr>
              <a:t>– </a:t>
            </a:r>
            <a:r>
              <a:rPr lang="en-GB" sz="2000" b="0" i="0">
                <a:solidFill>
                  <a:srgbClr val="000000"/>
                </a:solidFill>
                <a:effectLst/>
                <a:hlinkClick r:id="rId6" tooltip="mailto:office@unisonbhfe.org.uk"/>
              </a:rPr>
              <a:t>office@unisonbhfe.org.uk</a:t>
            </a:r>
            <a:r>
              <a:rPr lang="en-GB" sz="2000" b="0" i="0">
                <a:solidFill>
                  <a:srgbClr val="242424"/>
                </a:solidFill>
                <a:effectLst/>
              </a:rPr>
              <a:t> </a:t>
            </a:r>
            <a:endParaRPr lang="en-US" sz="2000"/>
          </a:p>
        </p:txBody>
      </p:sp>
    </p:spTree>
    <p:extLst>
      <p:ext uri="{BB962C8B-B14F-4D97-AF65-F5344CB8AC3E}">
        <p14:creationId xmlns:p14="http://schemas.microsoft.com/office/powerpoint/2010/main" val="125444123"/>
      </p:ext>
    </p:extLst>
  </p:cSld>
  <p:clrMapOvr>
    <a:masterClrMapping/>
  </p:clrMapOvr>
  <p:transition spd="med"/>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C620CD4-2710-7846-9922-3EA38415B2D9}"/>
              </a:ext>
            </a:extLst>
          </p:cNvPr>
          <p:cNvSpPr>
            <a:spLocks noGrp="1"/>
          </p:cNvSpPr>
          <p:nvPr>
            <p:ph type="body" sz="half" idx="13"/>
          </p:nvPr>
        </p:nvSpPr>
        <p:spPr>
          <a:xfrm>
            <a:off x="3217681" y="2605004"/>
            <a:ext cx="9377090" cy="1647991"/>
          </a:xfrm>
        </p:spPr>
        <p:txBody>
          <a:bodyPr/>
          <a:lstStyle/>
          <a:p>
            <a:pPr marL="0" marR="0" indent="0" algn="l" defTabSz="914400" rtl="0" eaLnBrk="1" latinLnBrk="0" hangingPunct="1">
              <a:lnSpc>
                <a:spcPct val="90000"/>
              </a:lnSpc>
              <a:spcBef>
                <a:spcPts val="0"/>
              </a:spcBef>
              <a:spcAft>
                <a:spcPts val="0"/>
              </a:spcAft>
              <a:buClrTx/>
              <a:buSzTx/>
              <a:buFontTx/>
              <a:buNone/>
              <a:tabLst/>
            </a:pPr>
            <a:r>
              <a:rPr lang="en-US" u="none"/>
              <a:t>Thank you!</a:t>
            </a:r>
          </a:p>
        </p:txBody>
      </p:sp>
    </p:spTree>
    <p:extLst>
      <p:ext uri="{BB962C8B-B14F-4D97-AF65-F5344CB8AC3E}">
        <p14:creationId xmlns:p14="http://schemas.microsoft.com/office/powerpoint/2010/main" val="2194537764"/>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DBD4BC-19E9-FF1F-623D-735181200FC0}"/>
              </a:ext>
            </a:extLst>
          </p:cNvPr>
          <p:cNvSpPr>
            <a:spLocks noGrp="1"/>
          </p:cNvSpPr>
          <p:nvPr>
            <p:ph type="body" sz="half" idx="13"/>
          </p:nvPr>
        </p:nvSpPr>
        <p:spPr/>
        <p:txBody>
          <a:bodyPr lIns="91440" tIns="45720" rIns="91440" bIns="45720" anchor="t">
            <a:noAutofit/>
          </a:bodyPr>
          <a:lstStyle/>
          <a:p>
            <a:r>
              <a:rPr lang="en-GB">
                <a:latin typeface="Arial"/>
                <a:cs typeface="Arial"/>
              </a:rPr>
              <a:t>Sickness Entitlement</a:t>
            </a:r>
          </a:p>
        </p:txBody>
      </p:sp>
      <p:graphicFrame>
        <p:nvGraphicFramePr>
          <p:cNvPr id="3" name="Table 2">
            <a:extLst>
              <a:ext uri="{FF2B5EF4-FFF2-40B4-BE49-F238E27FC236}">
                <a16:creationId xmlns:a16="http://schemas.microsoft.com/office/drawing/2014/main" id="{FA8CD990-C0B9-FA7B-32F2-9055757A2703}"/>
              </a:ext>
            </a:extLst>
          </p:cNvPr>
          <p:cNvGraphicFramePr>
            <a:graphicFrameLocks noGrp="1"/>
          </p:cNvGraphicFramePr>
          <p:nvPr>
            <p:extLst>
              <p:ext uri="{D42A27DB-BD31-4B8C-83A1-F6EECF244321}">
                <p14:modId xmlns:p14="http://schemas.microsoft.com/office/powerpoint/2010/main" val="4212938930"/>
              </p:ext>
            </p:extLst>
          </p:nvPr>
        </p:nvGraphicFramePr>
        <p:xfrm>
          <a:off x="709127" y="1894114"/>
          <a:ext cx="10608906" cy="4086807"/>
        </p:xfrm>
        <a:graphic>
          <a:graphicData uri="http://schemas.openxmlformats.org/drawingml/2006/table">
            <a:tbl>
              <a:tblPr firstRow="1" firstCol="1" bandRow="1">
                <a:tableStyleId>{5940675A-B579-460E-94D1-54222C63F5DA}</a:tableStyleId>
              </a:tblPr>
              <a:tblGrid>
                <a:gridCol w="5303831">
                  <a:extLst>
                    <a:ext uri="{9D8B030D-6E8A-4147-A177-3AD203B41FA5}">
                      <a16:colId xmlns:a16="http://schemas.microsoft.com/office/drawing/2014/main" val="2412506009"/>
                    </a:ext>
                  </a:extLst>
                </a:gridCol>
                <a:gridCol w="5305075">
                  <a:extLst>
                    <a:ext uri="{9D8B030D-6E8A-4147-A177-3AD203B41FA5}">
                      <a16:colId xmlns:a16="http://schemas.microsoft.com/office/drawing/2014/main" val="132946593"/>
                    </a:ext>
                  </a:extLst>
                </a:gridCol>
              </a:tblGrid>
              <a:tr h="493157">
                <a:tc>
                  <a:txBody>
                    <a:bodyPr/>
                    <a:lstStyle/>
                    <a:p>
                      <a:pPr marL="457200" indent="-457200" algn="just">
                        <a:lnSpc>
                          <a:spcPct val="150000"/>
                        </a:lnSpc>
                        <a:spcBef>
                          <a:spcPts val="600"/>
                        </a:spcBef>
                        <a:spcAft>
                          <a:spcPts val="600"/>
                        </a:spcAft>
                        <a:tabLst>
                          <a:tab pos="817245" algn="l"/>
                          <a:tab pos="457200" algn="l"/>
                        </a:tabLst>
                      </a:pPr>
                      <a:r>
                        <a:rPr lang="en-GB" sz="1600">
                          <a:effectLst/>
                        </a:rPr>
                        <a:t>Service</a:t>
                      </a:r>
                      <a:endParaRPr lang="en-GB" sz="1600">
                        <a:effectLst/>
                        <a:latin typeface="Verdana" panose="020B0604030504040204" pitchFamily="34" charset="0"/>
                        <a:ea typeface="Calibri" panose="020F0502020204030204" pitchFamily="34" charset="0"/>
                        <a:cs typeface="Calibri" panose="020F0502020204030204" pitchFamily="34" charset="0"/>
                      </a:endParaRPr>
                    </a:p>
                  </a:txBody>
                  <a:tcPr marL="68580" marR="68580" marT="0" marB="0"/>
                </a:tc>
                <a:tc>
                  <a:txBody>
                    <a:bodyPr/>
                    <a:lstStyle/>
                    <a:p>
                      <a:pPr marL="457200" indent="-457200" algn="just">
                        <a:lnSpc>
                          <a:spcPct val="150000"/>
                        </a:lnSpc>
                        <a:spcBef>
                          <a:spcPts val="600"/>
                        </a:spcBef>
                        <a:spcAft>
                          <a:spcPts val="600"/>
                        </a:spcAft>
                        <a:tabLst>
                          <a:tab pos="817245" algn="l"/>
                          <a:tab pos="457200" algn="l"/>
                        </a:tabLst>
                      </a:pPr>
                      <a:r>
                        <a:rPr lang="en-GB" sz="1600">
                          <a:effectLst/>
                        </a:rPr>
                        <a:t>Sick Pay</a:t>
                      </a:r>
                      <a:endParaRPr lang="en-GB" sz="1600">
                        <a:effectLst/>
                        <a:latin typeface="Verdana" panose="020B060403050404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932502431"/>
                  </a:ext>
                </a:extLst>
              </a:tr>
              <a:tr h="1621022">
                <a:tc>
                  <a:txBody>
                    <a:bodyPr/>
                    <a:lstStyle/>
                    <a:p>
                      <a:pPr marL="457200" indent="-457200" algn="just">
                        <a:lnSpc>
                          <a:spcPct val="150000"/>
                        </a:lnSpc>
                        <a:spcBef>
                          <a:spcPts val="600"/>
                        </a:spcBef>
                        <a:spcAft>
                          <a:spcPts val="600"/>
                        </a:spcAft>
                        <a:tabLst>
                          <a:tab pos="817245" algn="l"/>
                          <a:tab pos="457200" algn="l"/>
                        </a:tabLst>
                      </a:pPr>
                      <a:r>
                        <a:rPr lang="en-GB" sz="1600">
                          <a:effectLst/>
                        </a:rPr>
                        <a:t>During first year of service</a:t>
                      </a:r>
                      <a:endParaRPr lang="en-GB" sz="1600">
                        <a:effectLst/>
                        <a:latin typeface="Verdana" panose="020B0604030504040204" pitchFamily="34" charset="0"/>
                        <a:ea typeface="Calibri" panose="020F0502020204030204" pitchFamily="34" charset="0"/>
                        <a:cs typeface="Calibri" panose="020F0502020204030204" pitchFamily="34" charset="0"/>
                      </a:endParaRPr>
                    </a:p>
                  </a:txBody>
                  <a:tcPr marL="68580" marR="68580" marT="0" marB="0"/>
                </a:tc>
                <a:tc>
                  <a:txBody>
                    <a:bodyPr/>
                    <a:lstStyle/>
                    <a:p>
                      <a:pPr marL="457200" indent="-457200" algn="just">
                        <a:lnSpc>
                          <a:spcPct val="150000"/>
                        </a:lnSpc>
                        <a:spcBef>
                          <a:spcPts val="600"/>
                        </a:spcBef>
                        <a:spcAft>
                          <a:spcPts val="600"/>
                        </a:spcAft>
                        <a:tabLst>
                          <a:tab pos="817245" algn="l"/>
                          <a:tab pos="457200" algn="l"/>
                        </a:tabLst>
                      </a:pPr>
                      <a:r>
                        <a:rPr lang="en-GB" sz="1600">
                          <a:effectLst/>
                        </a:rPr>
                        <a:t>After 13 weeks' continuous service, 4 weeks' full pay and 8 weeks' half pay           </a:t>
                      </a:r>
                      <a:endParaRPr lang="en-GB" sz="1600">
                        <a:effectLst/>
                        <a:latin typeface="Verdana" panose="020B060403050404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4058500648"/>
                  </a:ext>
                </a:extLst>
              </a:tr>
              <a:tr h="493157">
                <a:tc>
                  <a:txBody>
                    <a:bodyPr/>
                    <a:lstStyle/>
                    <a:p>
                      <a:pPr marL="457200" indent="-457200" algn="just">
                        <a:lnSpc>
                          <a:spcPct val="150000"/>
                        </a:lnSpc>
                        <a:spcBef>
                          <a:spcPts val="600"/>
                        </a:spcBef>
                        <a:spcAft>
                          <a:spcPts val="600"/>
                        </a:spcAft>
                        <a:tabLst>
                          <a:tab pos="817245" algn="l"/>
                          <a:tab pos="457200" algn="l"/>
                        </a:tabLst>
                      </a:pPr>
                      <a:r>
                        <a:rPr lang="en-GB" sz="1600">
                          <a:effectLst/>
                        </a:rPr>
                        <a:t>During 2nd year of service</a:t>
                      </a:r>
                      <a:endParaRPr lang="en-GB" sz="1600">
                        <a:effectLst/>
                        <a:latin typeface="Verdana" panose="020B0604030504040204" pitchFamily="34" charset="0"/>
                        <a:ea typeface="Calibri" panose="020F0502020204030204" pitchFamily="34" charset="0"/>
                        <a:cs typeface="Calibri" panose="020F0502020204030204" pitchFamily="34" charset="0"/>
                      </a:endParaRPr>
                    </a:p>
                  </a:txBody>
                  <a:tcPr marL="68580" marR="68580" marT="0" marB="0"/>
                </a:tc>
                <a:tc>
                  <a:txBody>
                    <a:bodyPr/>
                    <a:lstStyle/>
                    <a:p>
                      <a:pPr marL="457200" indent="-457200" algn="just">
                        <a:lnSpc>
                          <a:spcPct val="150000"/>
                        </a:lnSpc>
                        <a:spcBef>
                          <a:spcPts val="600"/>
                        </a:spcBef>
                        <a:spcAft>
                          <a:spcPts val="600"/>
                        </a:spcAft>
                        <a:tabLst>
                          <a:tab pos="817245" algn="l"/>
                          <a:tab pos="457200" algn="l"/>
                        </a:tabLst>
                      </a:pPr>
                      <a:r>
                        <a:rPr lang="en-GB" sz="1600">
                          <a:effectLst/>
                        </a:rPr>
                        <a:t>8 weeks' full pay and 8 week's half pay</a:t>
                      </a:r>
                      <a:endParaRPr lang="en-GB" sz="1600">
                        <a:effectLst/>
                        <a:latin typeface="Verdana" panose="020B060403050404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69112777"/>
                  </a:ext>
                </a:extLst>
              </a:tr>
              <a:tr h="493157">
                <a:tc>
                  <a:txBody>
                    <a:bodyPr/>
                    <a:lstStyle/>
                    <a:p>
                      <a:pPr marL="457200" indent="-457200" algn="just">
                        <a:lnSpc>
                          <a:spcPct val="150000"/>
                        </a:lnSpc>
                        <a:spcBef>
                          <a:spcPts val="600"/>
                        </a:spcBef>
                        <a:spcAft>
                          <a:spcPts val="600"/>
                        </a:spcAft>
                        <a:tabLst>
                          <a:tab pos="817245" algn="l"/>
                          <a:tab pos="457200" algn="l"/>
                        </a:tabLst>
                      </a:pPr>
                      <a:r>
                        <a:rPr lang="en-GB" sz="1600">
                          <a:effectLst/>
                        </a:rPr>
                        <a:t>During 3rd year of service</a:t>
                      </a:r>
                      <a:endParaRPr lang="en-GB" sz="1600">
                        <a:effectLst/>
                        <a:latin typeface="Verdana" panose="020B0604030504040204" pitchFamily="34" charset="0"/>
                        <a:ea typeface="Calibri" panose="020F0502020204030204" pitchFamily="34" charset="0"/>
                        <a:cs typeface="Calibri" panose="020F0502020204030204" pitchFamily="34" charset="0"/>
                      </a:endParaRPr>
                    </a:p>
                  </a:txBody>
                  <a:tcPr marL="68580" marR="68580" marT="0" marB="0"/>
                </a:tc>
                <a:tc>
                  <a:txBody>
                    <a:bodyPr/>
                    <a:lstStyle/>
                    <a:p>
                      <a:pPr marL="457200" indent="-457200" algn="just">
                        <a:lnSpc>
                          <a:spcPct val="150000"/>
                        </a:lnSpc>
                        <a:spcBef>
                          <a:spcPts val="600"/>
                        </a:spcBef>
                        <a:spcAft>
                          <a:spcPts val="600"/>
                        </a:spcAft>
                        <a:tabLst>
                          <a:tab pos="817245" algn="l"/>
                          <a:tab pos="457200" algn="l"/>
                        </a:tabLst>
                      </a:pPr>
                      <a:r>
                        <a:rPr lang="en-GB" sz="1600">
                          <a:effectLst/>
                        </a:rPr>
                        <a:t>16 weeks' full pay and 16 weeks' half pay</a:t>
                      </a:r>
                      <a:endParaRPr lang="en-GB" sz="1600">
                        <a:effectLst/>
                        <a:latin typeface="Verdana" panose="020B060403050404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443581710"/>
                  </a:ext>
                </a:extLst>
              </a:tr>
              <a:tr h="493157">
                <a:tc>
                  <a:txBody>
                    <a:bodyPr/>
                    <a:lstStyle/>
                    <a:p>
                      <a:pPr marL="457200" indent="-457200" algn="just">
                        <a:lnSpc>
                          <a:spcPct val="150000"/>
                        </a:lnSpc>
                        <a:spcBef>
                          <a:spcPts val="600"/>
                        </a:spcBef>
                        <a:spcAft>
                          <a:spcPts val="600"/>
                        </a:spcAft>
                        <a:tabLst>
                          <a:tab pos="817245" algn="l"/>
                          <a:tab pos="457200" algn="l"/>
                        </a:tabLst>
                      </a:pPr>
                      <a:r>
                        <a:rPr lang="en-GB" sz="1600">
                          <a:effectLst/>
                        </a:rPr>
                        <a:t>During 4th year of service</a:t>
                      </a:r>
                      <a:endParaRPr lang="en-GB" sz="1600">
                        <a:effectLst/>
                        <a:latin typeface="Verdana" panose="020B0604030504040204" pitchFamily="34" charset="0"/>
                        <a:ea typeface="Calibri" panose="020F0502020204030204" pitchFamily="34" charset="0"/>
                        <a:cs typeface="Calibri" panose="020F0502020204030204" pitchFamily="34" charset="0"/>
                      </a:endParaRPr>
                    </a:p>
                  </a:txBody>
                  <a:tcPr marL="68580" marR="68580" marT="0" marB="0"/>
                </a:tc>
                <a:tc>
                  <a:txBody>
                    <a:bodyPr/>
                    <a:lstStyle/>
                    <a:p>
                      <a:pPr marL="457200" indent="-457200" algn="just">
                        <a:lnSpc>
                          <a:spcPct val="150000"/>
                        </a:lnSpc>
                        <a:spcBef>
                          <a:spcPts val="600"/>
                        </a:spcBef>
                        <a:spcAft>
                          <a:spcPts val="600"/>
                        </a:spcAft>
                        <a:tabLst>
                          <a:tab pos="817245" algn="l"/>
                          <a:tab pos="457200" algn="l"/>
                        </a:tabLst>
                      </a:pPr>
                      <a:r>
                        <a:rPr lang="en-GB" sz="1600">
                          <a:effectLst/>
                        </a:rPr>
                        <a:t>20 weeks' full pay and 20 weeks' half pay</a:t>
                      </a:r>
                      <a:endParaRPr lang="en-GB" sz="1600">
                        <a:effectLst/>
                        <a:latin typeface="Verdana" panose="020B060403050404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756679941"/>
                  </a:ext>
                </a:extLst>
              </a:tr>
              <a:tr h="493157">
                <a:tc>
                  <a:txBody>
                    <a:bodyPr/>
                    <a:lstStyle/>
                    <a:p>
                      <a:pPr marL="457200" indent="-457200" algn="just">
                        <a:lnSpc>
                          <a:spcPct val="150000"/>
                        </a:lnSpc>
                        <a:spcBef>
                          <a:spcPts val="600"/>
                        </a:spcBef>
                        <a:spcAft>
                          <a:spcPts val="600"/>
                        </a:spcAft>
                        <a:tabLst>
                          <a:tab pos="817245" algn="l"/>
                          <a:tab pos="457200" algn="l"/>
                        </a:tabLst>
                      </a:pPr>
                      <a:r>
                        <a:rPr lang="en-GB" sz="1600">
                          <a:effectLst/>
                        </a:rPr>
                        <a:t>During 5th and subsequent years</a:t>
                      </a:r>
                      <a:endParaRPr lang="en-GB" sz="1600">
                        <a:effectLst/>
                        <a:latin typeface="Verdana" panose="020B0604030504040204" pitchFamily="34" charset="0"/>
                        <a:ea typeface="Calibri" panose="020F0502020204030204" pitchFamily="34" charset="0"/>
                        <a:cs typeface="Calibri" panose="020F0502020204030204" pitchFamily="34" charset="0"/>
                      </a:endParaRPr>
                    </a:p>
                  </a:txBody>
                  <a:tcPr marL="68580" marR="68580" marT="0" marB="0"/>
                </a:tc>
                <a:tc>
                  <a:txBody>
                    <a:bodyPr/>
                    <a:lstStyle/>
                    <a:p>
                      <a:pPr marL="457200" indent="-457200" algn="just">
                        <a:lnSpc>
                          <a:spcPct val="150000"/>
                        </a:lnSpc>
                        <a:spcBef>
                          <a:spcPts val="600"/>
                        </a:spcBef>
                        <a:spcAft>
                          <a:spcPts val="600"/>
                        </a:spcAft>
                        <a:tabLst>
                          <a:tab pos="817245" algn="l"/>
                          <a:tab pos="457200" algn="l"/>
                        </a:tabLst>
                      </a:pPr>
                      <a:r>
                        <a:rPr lang="en-GB" sz="1600">
                          <a:effectLst/>
                        </a:rPr>
                        <a:t>26 weeks' full pay and 26 weeks' half pay</a:t>
                      </a:r>
                      <a:endParaRPr lang="en-GB" sz="1600">
                        <a:effectLst/>
                        <a:latin typeface="Verdana" panose="020B060403050404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730417415"/>
                  </a:ext>
                </a:extLst>
              </a:tr>
            </a:tbl>
          </a:graphicData>
        </a:graphic>
      </p:graphicFrame>
    </p:spTree>
    <p:extLst>
      <p:ext uri="{BB962C8B-B14F-4D97-AF65-F5344CB8AC3E}">
        <p14:creationId xmlns:p14="http://schemas.microsoft.com/office/powerpoint/2010/main" val="3481627488"/>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DBD4BC-19E9-FF1F-623D-735181200FC0}"/>
              </a:ext>
            </a:extLst>
          </p:cNvPr>
          <p:cNvSpPr>
            <a:spLocks noGrp="1"/>
          </p:cNvSpPr>
          <p:nvPr>
            <p:ph type="body" sz="half" idx="13"/>
          </p:nvPr>
        </p:nvSpPr>
        <p:spPr/>
        <p:txBody>
          <a:bodyPr/>
          <a:lstStyle/>
          <a:p>
            <a:r>
              <a:rPr lang="en-GB"/>
              <a:t>Your Wellbeing </a:t>
            </a:r>
          </a:p>
        </p:txBody>
      </p:sp>
      <p:sp>
        <p:nvSpPr>
          <p:cNvPr id="3" name="Content Placeholder 2">
            <a:extLst>
              <a:ext uri="{FF2B5EF4-FFF2-40B4-BE49-F238E27FC236}">
                <a16:creationId xmlns:a16="http://schemas.microsoft.com/office/drawing/2014/main" id="{58F1D684-F0CF-6BD1-30F7-D25074ECF05C}"/>
              </a:ext>
            </a:extLst>
          </p:cNvPr>
          <p:cNvSpPr txBox="1">
            <a:spLocks/>
          </p:cNvSpPr>
          <p:nvPr/>
        </p:nvSpPr>
        <p:spPr>
          <a:xfrm>
            <a:off x="444499" y="1440031"/>
            <a:ext cx="10182312" cy="4346171"/>
          </a:xfrm>
          <a:prstGeom prst="rect">
            <a:avLst/>
          </a:prstGeom>
        </p:spPr>
        <p:txBody>
          <a:bodyPr lIns="91440" tIns="45720" rIns="91440" bIns="45720" anchor="t">
            <a:noAutofit/>
          </a:bodyPr>
          <a:lstStyle>
            <a:lvl1pPr marL="0" marR="0" indent="0" algn="l" defTabSz="685800" eaLnBrk="1" latinLnBrk="0" hangingPunct="1">
              <a:lnSpc>
                <a:spcPct val="90000"/>
              </a:lnSpc>
              <a:spcBef>
                <a:spcPts val="0"/>
              </a:spcBef>
              <a:spcAft>
                <a:spcPts val="0"/>
              </a:spcAft>
              <a:buClrTx/>
              <a:buSzTx/>
              <a:buFontTx/>
              <a:buNone/>
              <a:tabLst/>
              <a:defRPr sz="6000" b="0" i="0" u="sng" strike="noStrike" cap="none" spc="0" baseline="0">
                <a:ln>
                  <a:noFill/>
                </a:ln>
                <a:solidFill>
                  <a:schemeClr val="tx1"/>
                </a:solidFill>
                <a:uFillTx/>
                <a:latin typeface="Arial" panose="020B0604020202020204" pitchFamily="34" charset="0"/>
                <a:ea typeface="Beatrice" pitchFamily="2" charset="77"/>
                <a:cs typeface="Arial" panose="020B0604020202020204" pitchFamily="34" charset="0"/>
                <a:sym typeface="Arial"/>
              </a:defRPr>
            </a:lvl1pPr>
            <a:lvl2pPr marL="542925" marR="0" indent="-200025" algn="l" defTabSz="685800" eaLnBrk="1" latinLnBrk="0" hangingPunct="1">
              <a:lnSpc>
                <a:spcPct val="90000"/>
              </a:lnSpc>
              <a:spcBef>
                <a:spcPts val="750"/>
              </a:spcBef>
              <a:spcAft>
                <a:spcPts val="0"/>
              </a:spcAft>
              <a:buClrTx/>
              <a:buSzPct val="100000"/>
              <a:buFont typeface="Helvetica"/>
              <a:buChar char="•"/>
              <a:tabLst/>
              <a:defRPr sz="2100" b="0" i="0" u="none" strike="noStrike" cap="none" spc="0" baseline="0">
                <a:ln>
                  <a:noFill/>
                </a:ln>
                <a:solidFill>
                  <a:schemeClr val="bg1">
                    <a:lumMod val="50000"/>
                    <a:lumOff val="50000"/>
                  </a:schemeClr>
                </a:solidFill>
                <a:uFillTx/>
                <a:latin typeface="Foco Light" charset="0"/>
                <a:ea typeface="Arial"/>
                <a:cs typeface="Arial"/>
                <a:sym typeface="Arial"/>
              </a:defRPr>
            </a:lvl2pPr>
            <a:lvl3pPr marL="925829" marR="0" indent="-240029" algn="l" defTabSz="685800" eaLnBrk="1" latinLnBrk="0" hangingPunct="1">
              <a:lnSpc>
                <a:spcPct val="90000"/>
              </a:lnSpc>
              <a:spcBef>
                <a:spcPts val="750"/>
              </a:spcBef>
              <a:spcAft>
                <a:spcPts val="0"/>
              </a:spcAft>
              <a:buClrTx/>
              <a:buSzPct val="100000"/>
              <a:buFont typeface="Helvetica"/>
              <a:buChar char="•"/>
              <a:tabLst/>
              <a:defRPr sz="2100" b="0" i="0" u="none" strike="noStrike" cap="none" spc="0" baseline="0">
                <a:ln>
                  <a:noFill/>
                </a:ln>
                <a:solidFill>
                  <a:schemeClr val="bg1">
                    <a:lumMod val="50000"/>
                    <a:lumOff val="50000"/>
                  </a:schemeClr>
                </a:solidFill>
                <a:uFillTx/>
                <a:latin typeface="Foco Light" charset="0"/>
                <a:ea typeface="Arial"/>
                <a:cs typeface="Arial"/>
                <a:sym typeface="Arial"/>
              </a:defRPr>
            </a:lvl3pPr>
            <a:lvl4pPr marL="1295400" marR="0" indent="-266700" algn="l" defTabSz="685800" eaLnBrk="1" latinLnBrk="0" hangingPunct="1">
              <a:lnSpc>
                <a:spcPct val="90000"/>
              </a:lnSpc>
              <a:spcBef>
                <a:spcPts val="750"/>
              </a:spcBef>
              <a:spcAft>
                <a:spcPts val="0"/>
              </a:spcAft>
              <a:buClrTx/>
              <a:buSzPct val="100000"/>
              <a:buFont typeface="Helvetica"/>
              <a:buChar char="•"/>
              <a:tabLst/>
              <a:defRPr sz="2100" b="0" i="0" u="none" strike="noStrike" cap="none" spc="0" baseline="0">
                <a:ln>
                  <a:noFill/>
                </a:ln>
                <a:solidFill>
                  <a:schemeClr val="bg1">
                    <a:lumMod val="50000"/>
                    <a:lumOff val="50000"/>
                  </a:schemeClr>
                </a:solidFill>
                <a:uFillTx/>
                <a:latin typeface="Foco Light" charset="0"/>
                <a:ea typeface="Arial"/>
                <a:cs typeface="Arial"/>
                <a:sym typeface="Arial"/>
              </a:defRPr>
            </a:lvl4pPr>
            <a:lvl5pPr marL="1638300" marR="0" indent="-266700" algn="l" defTabSz="685800" eaLnBrk="1" latinLnBrk="0" hangingPunct="1">
              <a:lnSpc>
                <a:spcPct val="90000"/>
              </a:lnSpc>
              <a:spcBef>
                <a:spcPts val="750"/>
              </a:spcBef>
              <a:spcAft>
                <a:spcPts val="0"/>
              </a:spcAft>
              <a:buClrTx/>
              <a:buSzPct val="100000"/>
              <a:buFont typeface="Helvetica"/>
              <a:buChar char="•"/>
              <a:tabLst/>
              <a:defRPr sz="2100" b="0" i="0" u="none" strike="noStrike" cap="none" spc="0" baseline="0">
                <a:ln>
                  <a:noFill/>
                </a:ln>
                <a:solidFill>
                  <a:schemeClr val="bg1">
                    <a:lumMod val="50000"/>
                    <a:lumOff val="50000"/>
                  </a:schemeClr>
                </a:solidFill>
                <a:uFillTx/>
                <a:latin typeface="Foco Light" charset="0"/>
                <a:ea typeface="Arial"/>
                <a:cs typeface="Arial"/>
                <a:sym typeface="Arial"/>
              </a:defRPr>
            </a:lvl5pPr>
            <a:lvl6pPr marL="1981200" marR="0" indent="-266700" algn="l" defTabSz="685800" eaLnBrk="1" latinLnBrk="0" hangingPunct="1">
              <a:lnSpc>
                <a:spcPct val="90000"/>
              </a:lnSpc>
              <a:spcBef>
                <a:spcPts val="750"/>
              </a:spcBef>
              <a:spcAft>
                <a:spcPts val="0"/>
              </a:spcAft>
              <a:buClrTx/>
              <a:buSzPct val="100000"/>
              <a:buFont typeface="Helvetica"/>
              <a:buChar char="•"/>
              <a:tabLst/>
              <a:defRPr sz="2100" b="0" i="0" u="none" strike="noStrike" cap="none" spc="0" baseline="0">
                <a:ln>
                  <a:noFill/>
                </a:ln>
                <a:solidFill>
                  <a:srgbClr val="FFFFFF"/>
                </a:solidFill>
                <a:uFillTx/>
                <a:latin typeface="Arial"/>
                <a:ea typeface="Arial"/>
                <a:cs typeface="Arial"/>
                <a:sym typeface="Arial"/>
              </a:defRPr>
            </a:lvl6pPr>
            <a:lvl7pPr marL="2324100" marR="0" indent="-266700" algn="l" defTabSz="685800" eaLnBrk="1" latinLnBrk="0" hangingPunct="1">
              <a:lnSpc>
                <a:spcPct val="90000"/>
              </a:lnSpc>
              <a:spcBef>
                <a:spcPts val="750"/>
              </a:spcBef>
              <a:spcAft>
                <a:spcPts val="0"/>
              </a:spcAft>
              <a:buClrTx/>
              <a:buSzPct val="100000"/>
              <a:buFont typeface="Helvetica"/>
              <a:buChar char="•"/>
              <a:tabLst/>
              <a:defRPr sz="2100" b="0" i="0" u="none" strike="noStrike" cap="none" spc="0" baseline="0">
                <a:ln>
                  <a:noFill/>
                </a:ln>
                <a:solidFill>
                  <a:srgbClr val="FFFFFF"/>
                </a:solidFill>
                <a:uFillTx/>
                <a:latin typeface="Arial"/>
                <a:ea typeface="Arial"/>
                <a:cs typeface="Arial"/>
                <a:sym typeface="Arial"/>
              </a:defRPr>
            </a:lvl7pPr>
            <a:lvl8pPr marL="2667000" marR="0" indent="-266700" algn="l" defTabSz="685800" eaLnBrk="1" latinLnBrk="0" hangingPunct="1">
              <a:lnSpc>
                <a:spcPct val="90000"/>
              </a:lnSpc>
              <a:spcBef>
                <a:spcPts val="750"/>
              </a:spcBef>
              <a:spcAft>
                <a:spcPts val="0"/>
              </a:spcAft>
              <a:buClrTx/>
              <a:buSzPct val="100000"/>
              <a:buFont typeface="Helvetica"/>
              <a:buChar char="•"/>
              <a:tabLst/>
              <a:defRPr sz="2100" b="0" i="0" u="none" strike="noStrike" cap="none" spc="0" baseline="0">
                <a:ln>
                  <a:noFill/>
                </a:ln>
                <a:solidFill>
                  <a:srgbClr val="FFFFFF"/>
                </a:solidFill>
                <a:uFillTx/>
                <a:latin typeface="Arial"/>
                <a:ea typeface="Arial"/>
                <a:cs typeface="Arial"/>
                <a:sym typeface="Arial"/>
              </a:defRPr>
            </a:lvl8pPr>
            <a:lvl9pPr marL="3009900" marR="0" indent="-266700" algn="l" defTabSz="685800" eaLnBrk="1" latinLnBrk="0" hangingPunct="1">
              <a:lnSpc>
                <a:spcPct val="90000"/>
              </a:lnSpc>
              <a:spcBef>
                <a:spcPts val="750"/>
              </a:spcBef>
              <a:spcAft>
                <a:spcPts val="0"/>
              </a:spcAft>
              <a:buClrTx/>
              <a:buSzPct val="100000"/>
              <a:buFont typeface="Helvetica"/>
              <a:buChar char="•"/>
              <a:tabLst/>
              <a:defRPr sz="2100" b="0" i="0" u="none" strike="noStrike" cap="none" spc="0" baseline="0">
                <a:ln>
                  <a:noFill/>
                </a:ln>
                <a:solidFill>
                  <a:srgbClr val="FFFFFF"/>
                </a:solidFill>
                <a:uFillTx/>
                <a:latin typeface="Arial"/>
                <a:ea typeface="Arial"/>
                <a:cs typeface="Arial"/>
                <a:sym typeface="Arial"/>
              </a:defRPr>
            </a:lvl9pPr>
          </a:lstStyle>
          <a:p>
            <a:pPr marL="342900" indent="-342900">
              <a:lnSpc>
                <a:spcPct val="150000"/>
              </a:lnSpc>
              <a:buFont typeface="Wingdings" panose="05000000000000000000" pitchFamily="2" charset="2"/>
              <a:buChar char="q"/>
            </a:pPr>
            <a:r>
              <a:rPr lang="en-US" sz="2500" u="none">
                <a:latin typeface="Arial"/>
                <a:cs typeface="Arial"/>
              </a:rPr>
              <a:t>Assess to </a:t>
            </a:r>
            <a:r>
              <a:rPr lang="en-US" sz="2500" u="none">
                <a:latin typeface="Arial"/>
                <a:cs typeface="Arial"/>
                <a:hlinkClick r:id="rId2">
                  <a:extLst>
                    <a:ext uri="{A12FA001-AC4F-418D-AE19-62706E023703}">
                      <ahyp:hlinkClr xmlns:ahyp="http://schemas.microsoft.com/office/drawing/2018/hyperlinkcolor" val="tx"/>
                    </a:ext>
                  </a:extLst>
                </a:hlinkClick>
              </a:rPr>
              <a:t>AXA Healthcare app</a:t>
            </a:r>
            <a:r>
              <a:rPr lang="en-US" sz="2500" u="none">
                <a:latin typeface="Arial"/>
                <a:cs typeface="Arial"/>
              </a:rPr>
              <a:t> (register with AUB code A810801)</a:t>
            </a:r>
            <a:endParaRPr lang="en-US" sz="2500" u="none"/>
          </a:p>
          <a:p>
            <a:pPr marL="342900" indent="-342900">
              <a:lnSpc>
                <a:spcPct val="150000"/>
              </a:lnSpc>
              <a:buFont typeface="Wingdings" panose="05000000000000000000" pitchFamily="2" charset="2"/>
              <a:buChar char="q"/>
            </a:pPr>
            <a:r>
              <a:rPr lang="en-US" sz="2500" u="none">
                <a:latin typeface="Arial"/>
                <a:cs typeface="Arial"/>
              </a:rPr>
              <a:t>AXA Healthcare onsite assessments</a:t>
            </a:r>
          </a:p>
          <a:p>
            <a:pPr marL="342900" indent="-342900">
              <a:lnSpc>
                <a:spcPct val="150000"/>
              </a:lnSpc>
              <a:buFont typeface="Wingdings" panose="05000000000000000000" pitchFamily="2" charset="2"/>
              <a:buChar char="q"/>
            </a:pPr>
            <a:r>
              <a:rPr lang="en-US" sz="2500" u="none">
                <a:latin typeface="Arial"/>
                <a:cs typeface="Arial"/>
              </a:rPr>
              <a:t>EDI webinars and workshops</a:t>
            </a:r>
          </a:p>
          <a:p>
            <a:pPr marL="342900" indent="-342900">
              <a:lnSpc>
                <a:spcPct val="150000"/>
              </a:lnSpc>
              <a:buFont typeface="Wingdings" panose="05000000000000000000" pitchFamily="2" charset="2"/>
              <a:buChar char="q"/>
            </a:pPr>
            <a:r>
              <a:rPr lang="en-US" sz="2500" u="none">
                <a:latin typeface="Arial"/>
                <a:cs typeface="Arial"/>
              </a:rPr>
              <a:t>Headspace app &amp; free staff counsellor</a:t>
            </a:r>
          </a:p>
          <a:p>
            <a:pPr marL="342900" indent="-342900">
              <a:lnSpc>
                <a:spcPct val="150000"/>
              </a:lnSpc>
              <a:buFont typeface="Wingdings" panose="05000000000000000000" pitchFamily="2" charset="2"/>
              <a:buChar char="q"/>
            </a:pPr>
            <a:r>
              <a:rPr lang="en-US" sz="2500" u="none">
                <a:latin typeface="Arial"/>
                <a:cs typeface="Arial"/>
              </a:rPr>
              <a:t>EAP – Employee Assistance </a:t>
            </a:r>
            <a:r>
              <a:rPr lang="en-US" sz="2500" u="none" err="1">
                <a:latin typeface="Arial"/>
                <a:cs typeface="Arial"/>
              </a:rPr>
              <a:t>Programme</a:t>
            </a:r>
            <a:endParaRPr lang="en-US" sz="2500" u="none">
              <a:latin typeface="Arial"/>
              <a:cs typeface="Arial"/>
            </a:endParaRPr>
          </a:p>
          <a:p>
            <a:pPr marL="342900" indent="-342900">
              <a:lnSpc>
                <a:spcPct val="150000"/>
              </a:lnSpc>
              <a:buFont typeface="Wingdings" panose="05000000000000000000" pitchFamily="2" charset="2"/>
              <a:buChar char="q"/>
            </a:pPr>
            <a:r>
              <a:rPr lang="en-US" sz="2500" u="none">
                <a:latin typeface="Arial"/>
                <a:cs typeface="Arial"/>
              </a:rPr>
              <a:t>Discounted gym membership at BU</a:t>
            </a:r>
          </a:p>
          <a:p>
            <a:pPr marL="342900" indent="-342900">
              <a:lnSpc>
                <a:spcPct val="150000"/>
              </a:lnSpc>
              <a:buFont typeface="Wingdings" panose="05000000000000000000" pitchFamily="2" charset="2"/>
              <a:buChar char="q"/>
            </a:pPr>
            <a:r>
              <a:rPr lang="en-US" sz="2500" u="none">
                <a:latin typeface="Arial"/>
                <a:cs typeface="Arial"/>
              </a:rPr>
              <a:t>Annual Flu jabs / eye test vouchers (for frames as well)</a:t>
            </a:r>
          </a:p>
          <a:p>
            <a:pPr marL="342900" indent="-342900">
              <a:lnSpc>
                <a:spcPct val="150000"/>
              </a:lnSpc>
              <a:buFont typeface="Wingdings" panose="05000000000000000000" pitchFamily="2" charset="2"/>
              <a:buChar char="q"/>
            </a:pPr>
            <a:r>
              <a:rPr lang="en-US" sz="2500" u="none">
                <a:latin typeface="Arial"/>
                <a:cs typeface="Arial"/>
              </a:rPr>
              <a:t>LinkedIn Learning Collections on wellbeing and EDI issues</a:t>
            </a:r>
          </a:p>
          <a:p>
            <a:endParaRPr lang="en-US"/>
          </a:p>
        </p:txBody>
      </p:sp>
    </p:spTree>
    <p:extLst>
      <p:ext uri="{BB962C8B-B14F-4D97-AF65-F5344CB8AC3E}">
        <p14:creationId xmlns:p14="http://schemas.microsoft.com/office/powerpoint/2010/main" val="3685837552"/>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DBD4BC-19E9-FF1F-623D-735181200FC0}"/>
              </a:ext>
            </a:extLst>
          </p:cNvPr>
          <p:cNvSpPr>
            <a:spLocks noGrp="1"/>
          </p:cNvSpPr>
          <p:nvPr>
            <p:ph type="body" sz="half" idx="13"/>
          </p:nvPr>
        </p:nvSpPr>
        <p:spPr/>
        <p:txBody>
          <a:bodyPr/>
          <a:lstStyle/>
          <a:p>
            <a:r>
              <a:rPr lang="en-GB"/>
              <a:t>Your Performance</a:t>
            </a:r>
          </a:p>
        </p:txBody>
      </p:sp>
      <p:sp>
        <p:nvSpPr>
          <p:cNvPr id="3" name="Content Placeholder 2">
            <a:extLst>
              <a:ext uri="{FF2B5EF4-FFF2-40B4-BE49-F238E27FC236}">
                <a16:creationId xmlns:a16="http://schemas.microsoft.com/office/drawing/2014/main" id="{A785F138-E13E-E028-4E8D-5125258B26A9}"/>
              </a:ext>
            </a:extLst>
          </p:cNvPr>
          <p:cNvSpPr txBox="1">
            <a:spLocks/>
          </p:cNvSpPr>
          <p:nvPr/>
        </p:nvSpPr>
        <p:spPr>
          <a:xfrm>
            <a:off x="444499" y="1440031"/>
            <a:ext cx="11047285" cy="4346171"/>
          </a:xfrm>
          <a:prstGeom prst="rect">
            <a:avLst/>
          </a:prstGeom>
        </p:spPr>
        <p:txBody>
          <a:bodyPr anchor="t">
            <a:noAutofit/>
          </a:bodyPr>
          <a:lstStyle>
            <a:lvl1pPr marL="0" marR="0" indent="0" algn="l" defTabSz="685800" eaLnBrk="1" latinLnBrk="0" hangingPunct="1">
              <a:lnSpc>
                <a:spcPct val="90000"/>
              </a:lnSpc>
              <a:spcBef>
                <a:spcPts val="0"/>
              </a:spcBef>
              <a:spcAft>
                <a:spcPts val="0"/>
              </a:spcAft>
              <a:buClrTx/>
              <a:buSzTx/>
              <a:buFontTx/>
              <a:buNone/>
              <a:tabLst/>
              <a:defRPr sz="6000" b="0" i="0" u="sng" strike="noStrike" cap="none" spc="0" baseline="0">
                <a:ln>
                  <a:noFill/>
                </a:ln>
                <a:solidFill>
                  <a:schemeClr val="tx1"/>
                </a:solidFill>
                <a:uFillTx/>
                <a:latin typeface="Arial" panose="020B0604020202020204" pitchFamily="34" charset="0"/>
                <a:ea typeface="Beatrice" pitchFamily="2" charset="77"/>
                <a:cs typeface="Arial" panose="020B0604020202020204" pitchFamily="34" charset="0"/>
                <a:sym typeface="Arial"/>
              </a:defRPr>
            </a:lvl1pPr>
            <a:lvl2pPr marL="542925" marR="0" indent="-200025" algn="l" defTabSz="685800" eaLnBrk="1" latinLnBrk="0" hangingPunct="1">
              <a:lnSpc>
                <a:spcPct val="90000"/>
              </a:lnSpc>
              <a:spcBef>
                <a:spcPts val="750"/>
              </a:spcBef>
              <a:spcAft>
                <a:spcPts val="0"/>
              </a:spcAft>
              <a:buClrTx/>
              <a:buSzPct val="100000"/>
              <a:buFont typeface="Helvetica"/>
              <a:buChar char="•"/>
              <a:tabLst/>
              <a:defRPr sz="2100" b="0" i="0" u="none" strike="noStrike" cap="none" spc="0" baseline="0">
                <a:ln>
                  <a:noFill/>
                </a:ln>
                <a:solidFill>
                  <a:schemeClr val="bg1">
                    <a:lumMod val="50000"/>
                    <a:lumOff val="50000"/>
                  </a:schemeClr>
                </a:solidFill>
                <a:uFillTx/>
                <a:latin typeface="Foco Light" charset="0"/>
                <a:ea typeface="Arial"/>
                <a:cs typeface="Arial"/>
                <a:sym typeface="Arial"/>
              </a:defRPr>
            </a:lvl2pPr>
            <a:lvl3pPr marL="925829" marR="0" indent="-240029" algn="l" defTabSz="685800" eaLnBrk="1" latinLnBrk="0" hangingPunct="1">
              <a:lnSpc>
                <a:spcPct val="90000"/>
              </a:lnSpc>
              <a:spcBef>
                <a:spcPts val="750"/>
              </a:spcBef>
              <a:spcAft>
                <a:spcPts val="0"/>
              </a:spcAft>
              <a:buClrTx/>
              <a:buSzPct val="100000"/>
              <a:buFont typeface="Helvetica"/>
              <a:buChar char="•"/>
              <a:tabLst/>
              <a:defRPr sz="2100" b="0" i="0" u="none" strike="noStrike" cap="none" spc="0" baseline="0">
                <a:ln>
                  <a:noFill/>
                </a:ln>
                <a:solidFill>
                  <a:schemeClr val="bg1">
                    <a:lumMod val="50000"/>
                    <a:lumOff val="50000"/>
                  </a:schemeClr>
                </a:solidFill>
                <a:uFillTx/>
                <a:latin typeface="Foco Light" charset="0"/>
                <a:ea typeface="Arial"/>
                <a:cs typeface="Arial"/>
                <a:sym typeface="Arial"/>
              </a:defRPr>
            </a:lvl3pPr>
            <a:lvl4pPr marL="1295400" marR="0" indent="-266700" algn="l" defTabSz="685800" eaLnBrk="1" latinLnBrk="0" hangingPunct="1">
              <a:lnSpc>
                <a:spcPct val="90000"/>
              </a:lnSpc>
              <a:spcBef>
                <a:spcPts val="750"/>
              </a:spcBef>
              <a:spcAft>
                <a:spcPts val="0"/>
              </a:spcAft>
              <a:buClrTx/>
              <a:buSzPct val="100000"/>
              <a:buFont typeface="Helvetica"/>
              <a:buChar char="•"/>
              <a:tabLst/>
              <a:defRPr sz="2100" b="0" i="0" u="none" strike="noStrike" cap="none" spc="0" baseline="0">
                <a:ln>
                  <a:noFill/>
                </a:ln>
                <a:solidFill>
                  <a:schemeClr val="bg1">
                    <a:lumMod val="50000"/>
                    <a:lumOff val="50000"/>
                  </a:schemeClr>
                </a:solidFill>
                <a:uFillTx/>
                <a:latin typeface="Foco Light" charset="0"/>
                <a:ea typeface="Arial"/>
                <a:cs typeface="Arial"/>
                <a:sym typeface="Arial"/>
              </a:defRPr>
            </a:lvl4pPr>
            <a:lvl5pPr marL="1638300" marR="0" indent="-266700" algn="l" defTabSz="685800" eaLnBrk="1" latinLnBrk="0" hangingPunct="1">
              <a:lnSpc>
                <a:spcPct val="90000"/>
              </a:lnSpc>
              <a:spcBef>
                <a:spcPts val="750"/>
              </a:spcBef>
              <a:spcAft>
                <a:spcPts val="0"/>
              </a:spcAft>
              <a:buClrTx/>
              <a:buSzPct val="100000"/>
              <a:buFont typeface="Helvetica"/>
              <a:buChar char="•"/>
              <a:tabLst/>
              <a:defRPr sz="2100" b="0" i="0" u="none" strike="noStrike" cap="none" spc="0" baseline="0">
                <a:ln>
                  <a:noFill/>
                </a:ln>
                <a:solidFill>
                  <a:schemeClr val="bg1">
                    <a:lumMod val="50000"/>
                    <a:lumOff val="50000"/>
                  </a:schemeClr>
                </a:solidFill>
                <a:uFillTx/>
                <a:latin typeface="Foco Light" charset="0"/>
                <a:ea typeface="Arial"/>
                <a:cs typeface="Arial"/>
                <a:sym typeface="Arial"/>
              </a:defRPr>
            </a:lvl5pPr>
            <a:lvl6pPr marL="1981200" marR="0" indent="-266700" algn="l" defTabSz="685800" eaLnBrk="1" latinLnBrk="0" hangingPunct="1">
              <a:lnSpc>
                <a:spcPct val="90000"/>
              </a:lnSpc>
              <a:spcBef>
                <a:spcPts val="750"/>
              </a:spcBef>
              <a:spcAft>
                <a:spcPts val="0"/>
              </a:spcAft>
              <a:buClrTx/>
              <a:buSzPct val="100000"/>
              <a:buFont typeface="Helvetica"/>
              <a:buChar char="•"/>
              <a:tabLst/>
              <a:defRPr sz="2100" b="0" i="0" u="none" strike="noStrike" cap="none" spc="0" baseline="0">
                <a:ln>
                  <a:noFill/>
                </a:ln>
                <a:solidFill>
                  <a:srgbClr val="FFFFFF"/>
                </a:solidFill>
                <a:uFillTx/>
                <a:latin typeface="Arial"/>
                <a:ea typeface="Arial"/>
                <a:cs typeface="Arial"/>
                <a:sym typeface="Arial"/>
              </a:defRPr>
            </a:lvl6pPr>
            <a:lvl7pPr marL="2324100" marR="0" indent="-266700" algn="l" defTabSz="685800" eaLnBrk="1" latinLnBrk="0" hangingPunct="1">
              <a:lnSpc>
                <a:spcPct val="90000"/>
              </a:lnSpc>
              <a:spcBef>
                <a:spcPts val="750"/>
              </a:spcBef>
              <a:spcAft>
                <a:spcPts val="0"/>
              </a:spcAft>
              <a:buClrTx/>
              <a:buSzPct val="100000"/>
              <a:buFont typeface="Helvetica"/>
              <a:buChar char="•"/>
              <a:tabLst/>
              <a:defRPr sz="2100" b="0" i="0" u="none" strike="noStrike" cap="none" spc="0" baseline="0">
                <a:ln>
                  <a:noFill/>
                </a:ln>
                <a:solidFill>
                  <a:srgbClr val="FFFFFF"/>
                </a:solidFill>
                <a:uFillTx/>
                <a:latin typeface="Arial"/>
                <a:ea typeface="Arial"/>
                <a:cs typeface="Arial"/>
                <a:sym typeface="Arial"/>
              </a:defRPr>
            </a:lvl7pPr>
            <a:lvl8pPr marL="2667000" marR="0" indent="-266700" algn="l" defTabSz="685800" eaLnBrk="1" latinLnBrk="0" hangingPunct="1">
              <a:lnSpc>
                <a:spcPct val="90000"/>
              </a:lnSpc>
              <a:spcBef>
                <a:spcPts val="750"/>
              </a:spcBef>
              <a:spcAft>
                <a:spcPts val="0"/>
              </a:spcAft>
              <a:buClrTx/>
              <a:buSzPct val="100000"/>
              <a:buFont typeface="Helvetica"/>
              <a:buChar char="•"/>
              <a:tabLst/>
              <a:defRPr sz="2100" b="0" i="0" u="none" strike="noStrike" cap="none" spc="0" baseline="0">
                <a:ln>
                  <a:noFill/>
                </a:ln>
                <a:solidFill>
                  <a:srgbClr val="FFFFFF"/>
                </a:solidFill>
                <a:uFillTx/>
                <a:latin typeface="Arial"/>
                <a:ea typeface="Arial"/>
                <a:cs typeface="Arial"/>
                <a:sym typeface="Arial"/>
              </a:defRPr>
            </a:lvl8pPr>
            <a:lvl9pPr marL="3009900" marR="0" indent="-266700" algn="l" defTabSz="685800" eaLnBrk="1" latinLnBrk="0" hangingPunct="1">
              <a:lnSpc>
                <a:spcPct val="90000"/>
              </a:lnSpc>
              <a:spcBef>
                <a:spcPts val="750"/>
              </a:spcBef>
              <a:spcAft>
                <a:spcPts val="0"/>
              </a:spcAft>
              <a:buClrTx/>
              <a:buSzPct val="100000"/>
              <a:buFont typeface="Helvetica"/>
              <a:buChar char="•"/>
              <a:tabLst/>
              <a:defRPr sz="2100" b="0" i="0" u="none" strike="noStrike" cap="none" spc="0" baseline="0">
                <a:ln>
                  <a:noFill/>
                </a:ln>
                <a:solidFill>
                  <a:srgbClr val="FFFFFF"/>
                </a:solidFill>
                <a:uFillTx/>
                <a:latin typeface="Arial"/>
                <a:ea typeface="Arial"/>
                <a:cs typeface="Arial"/>
                <a:sym typeface="Arial"/>
              </a:defRPr>
            </a:lvl9pPr>
          </a:lstStyle>
          <a:p>
            <a:pPr marL="342900" indent="-342900">
              <a:lnSpc>
                <a:spcPct val="150000"/>
              </a:lnSpc>
              <a:buFont typeface="Wingdings" panose="05000000000000000000" pitchFamily="2" charset="2"/>
              <a:buChar char="q"/>
            </a:pPr>
            <a:r>
              <a:rPr lang="en-US" sz="2500" u="none"/>
              <a:t>Annual performance review linked to incremental pay increase (after successful completing of probation)</a:t>
            </a:r>
          </a:p>
          <a:p>
            <a:pPr marL="342900" indent="-342900">
              <a:lnSpc>
                <a:spcPct val="150000"/>
              </a:lnSpc>
              <a:buFont typeface="Wingdings" panose="05000000000000000000" pitchFamily="2" charset="2"/>
              <a:buChar char="q"/>
            </a:pPr>
            <a:r>
              <a:rPr lang="en-US" sz="2500" u="none"/>
              <a:t>Performance measured on achieving objectives aligned to AUB Strategy / Plans, as well as related to demonstrating AUB Values</a:t>
            </a:r>
          </a:p>
          <a:p>
            <a:pPr marL="342900" indent="-342900">
              <a:lnSpc>
                <a:spcPct val="150000"/>
              </a:lnSpc>
              <a:buFont typeface="Wingdings" panose="05000000000000000000" pitchFamily="2" charset="2"/>
              <a:buChar char="q"/>
            </a:pPr>
            <a:r>
              <a:rPr lang="en-US" sz="2500" u="none"/>
              <a:t>Regular 1:2:1’s with your line manager </a:t>
            </a:r>
          </a:p>
          <a:p>
            <a:pPr marL="342900" indent="-342900">
              <a:lnSpc>
                <a:spcPct val="150000"/>
              </a:lnSpc>
              <a:buFont typeface="Wingdings" panose="05000000000000000000" pitchFamily="2" charset="2"/>
              <a:buChar char="q"/>
            </a:pPr>
            <a:r>
              <a:rPr lang="en-US" sz="2500" u="none"/>
              <a:t>Training &amp; Development linked to your objectives and professional goals</a:t>
            </a:r>
            <a:r>
              <a:rPr lang="en-US" sz="2400" u="none"/>
              <a:t> </a:t>
            </a:r>
          </a:p>
        </p:txBody>
      </p:sp>
    </p:spTree>
    <p:extLst>
      <p:ext uri="{BB962C8B-B14F-4D97-AF65-F5344CB8AC3E}">
        <p14:creationId xmlns:p14="http://schemas.microsoft.com/office/powerpoint/2010/main" val="2008775338"/>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DBD4BC-19E9-FF1F-623D-735181200FC0}"/>
              </a:ext>
            </a:extLst>
          </p:cNvPr>
          <p:cNvSpPr>
            <a:spLocks noGrp="1"/>
          </p:cNvSpPr>
          <p:nvPr>
            <p:ph type="body" sz="half" idx="13"/>
          </p:nvPr>
        </p:nvSpPr>
        <p:spPr>
          <a:xfrm>
            <a:off x="474481" y="483299"/>
            <a:ext cx="11227524" cy="1647991"/>
          </a:xfrm>
        </p:spPr>
        <p:txBody>
          <a:bodyPr/>
          <a:lstStyle/>
          <a:p>
            <a:r>
              <a:rPr lang="en-GB"/>
              <a:t>Your Learning &amp; Development</a:t>
            </a:r>
          </a:p>
        </p:txBody>
      </p:sp>
      <p:sp>
        <p:nvSpPr>
          <p:cNvPr id="3" name="Content Placeholder 2">
            <a:extLst>
              <a:ext uri="{FF2B5EF4-FFF2-40B4-BE49-F238E27FC236}">
                <a16:creationId xmlns:a16="http://schemas.microsoft.com/office/drawing/2014/main" id="{A556FE51-2760-3C87-3635-736B74D61648}"/>
              </a:ext>
            </a:extLst>
          </p:cNvPr>
          <p:cNvSpPr txBox="1">
            <a:spLocks/>
          </p:cNvSpPr>
          <p:nvPr/>
        </p:nvSpPr>
        <p:spPr>
          <a:xfrm>
            <a:off x="666921" y="1810734"/>
            <a:ext cx="7282761" cy="4346171"/>
          </a:xfrm>
          <a:prstGeom prst="rect">
            <a:avLst/>
          </a:prstGeom>
        </p:spPr>
        <p:txBody>
          <a:bodyPr anchor="t">
            <a:noAutofit/>
          </a:bodyPr>
          <a:lstStyle>
            <a:lvl1pPr marL="0" marR="0" indent="0" algn="l" defTabSz="685800" eaLnBrk="1" latinLnBrk="0" hangingPunct="1">
              <a:lnSpc>
                <a:spcPct val="90000"/>
              </a:lnSpc>
              <a:spcBef>
                <a:spcPts val="0"/>
              </a:spcBef>
              <a:spcAft>
                <a:spcPts val="0"/>
              </a:spcAft>
              <a:buClrTx/>
              <a:buSzTx/>
              <a:buFontTx/>
              <a:buNone/>
              <a:tabLst/>
              <a:defRPr sz="6000" b="0" i="0" u="sng" strike="noStrike" cap="none" spc="0" baseline="0">
                <a:ln>
                  <a:noFill/>
                </a:ln>
                <a:solidFill>
                  <a:schemeClr val="tx1"/>
                </a:solidFill>
                <a:uFillTx/>
                <a:latin typeface="Arial" panose="020B0604020202020204" pitchFamily="34" charset="0"/>
                <a:ea typeface="Beatrice" pitchFamily="2" charset="77"/>
                <a:cs typeface="Arial" panose="020B0604020202020204" pitchFamily="34" charset="0"/>
                <a:sym typeface="Arial"/>
              </a:defRPr>
            </a:lvl1pPr>
            <a:lvl2pPr marL="542925" marR="0" indent="-200025" algn="l" defTabSz="685800" eaLnBrk="1" latinLnBrk="0" hangingPunct="1">
              <a:lnSpc>
                <a:spcPct val="90000"/>
              </a:lnSpc>
              <a:spcBef>
                <a:spcPts val="750"/>
              </a:spcBef>
              <a:spcAft>
                <a:spcPts val="0"/>
              </a:spcAft>
              <a:buClrTx/>
              <a:buSzPct val="100000"/>
              <a:buFont typeface="Helvetica"/>
              <a:buChar char="•"/>
              <a:tabLst/>
              <a:defRPr sz="2100" b="0" i="0" u="none" strike="noStrike" cap="none" spc="0" baseline="0">
                <a:ln>
                  <a:noFill/>
                </a:ln>
                <a:solidFill>
                  <a:schemeClr val="bg1">
                    <a:lumMod val="50000"/>
                    <a:lumOff val="50000"/>
                  </a:schemeClr>
                </a:solidFill>
                <a:uFillTx/>
                <a:latin typeface="Foco Light" charset="0"/>
                <a:ea typeface="Arial"/>
                <a:cs typeface="Arial"/>
                <a:sym typeface="Arial"/>
              </a:defRPr>
            </a:lvl2pPr>
            <a:lvl3pPr marL="925829" marR="0" indent="-240029" algn="l" defTabSz="685800" eaLnBrk="1" latinLnBrk="0" hangingPunct="1">
              <a:lnSpc>
                <a:spcPct val="90000"/>
              </a:lnSpc>
              <a:spcBef>
                <a:spcPts val="750"/>
              </a:spcBef>
              <a:spcAft>
                <a:spcPts val="0"/>
              </a:spcAft>
              <a:buClrTx/>
              <a:buSzPct val="100000"/>
              <a:buFont typeface="Helvetica"/>
              <a:buChar char="•"/>
              <a:tabLst/>
              <a:defRPr sz="2100" b="0" i="0" u="none" strike="noStrike" cap="none" spc="0" baseline="0">
                <a:ln>
                  <a:noFill/>
                </a:ln>
                <a:solidFill>
                  <a:schemeClr val="bg1">
                    <a:lumMod val="50000"/>
                    <a:lumOff val="50000"/>
                  </a:schemeClr>
                </a:solidFill>
                <a:uFillTx/>
                <a:latin typeface="Foco Light" charset="0"/>
                <a:ea typeface="Arial"/>
                <a:cs typeface="Arial"/>
                <a:sym typeface="Arial"/>
              </a:defRPr>
            </a:lvl3pPr>
            <a:lvl4pPr marL="1295400" marR="0" indent="-266700" algn="l" defTabSz="685800" eaLnBrk="1" latinLnBrk="0" hangingPunct="1">
              <a:lnSpc>
                <a:spcPct val="90000"/>
              </a:lnSpc>
              <a:spcBef>
                <a:spcPts val="750"/>
              </a:spcBef>
              <a:spcAft>
                <a:spcPts val="0"/>
              </a:spcAft>
              <a:buClrTx/>
              <a:buSzPct val="100000"/>
              <a:buFont typeface="Helvetica"/>
              <a:buChar char="•"/>
              <a:tabLst/>
              <a:defRPr sz="2100" b="0" i="0" u="none" strike="noStrike" cap="none" spc="0" baseline="0">
                <a:ln>
                  <a:noFill/>
                </a:ln>
                <a:solidFill>
                  <a:schemeClr val="bg1">
                    <a:lumMod val="50000"/>
                    <a:lumOff val="50000"/>
                  </a:schemeClr>
                </a:solidFill>
                <a:uFillTx/>
                <a:latin typeface="Foco Light" charset="0"/>
                <a:ea typeface="Arial"/>
                <a:cs typeface="Arial"/>
                <a:sym typeface="Arial"/>
              </a:defRPr>
            </a:lvl4pPr>
            <a:lvl5pPr marL="1638300" marR="0" indent="-266700" algn="l" defTabSz="685800" eaLnBrk="1" latinLnBrk="0" hangingPunct="1">
              <a:lnSpc>
                <a:spcPct val="90000"/>
              </a:lnSpc>
              <a:spcBef>
                <a:spcPts val="750"/>
              </a:spcBef>
              <a:spcAft>
                <a:spcPts val="0"/>
              </a:spcAft>
              <a:buClrTx/>
              <a:buSzPct val="100000"/>
              <a:buFont typeface="Helvetica"/>
              <a:buChar char="•"/>
              <a:tabLst/>
              <a:defRPr sz="2100" b="0" i="0" u="none" strike="noStrike" cap="none" spc="0" baseline="0">
                <a:ln>
                  <a:noFill/>
                </a:ln>
                <a:solidFill>
                  <a:schemeClr val="bg1">
                    <a:lumMod val="50000"/>
                    <a:lumOff val="50000"/>
                  </a:schemeClr>
                </a:solidFill>
                <a:uFillTx/>
                <a:latin typeface="Foco Light" charset="0"/>
                <a:ea typeface="Arial"/>
                <a:cs typeface="Arial"/>
                <a:sym typeface="Arial"/>
              </a:defRPr>
            </a:lvl5pPr>
            <a:lvl6pPr marL="1981200" marR="0" indent="-266700" algn="l" defTabSz="685800" eaLnBrk="1" latinLnBrk="0" hangingPunct="1">
              <a:lnSpc>
                <a:spcPct val="90000"/>
              </a:lnSpc>
              <a:spcBef>
                <a:spcPts val="750"/>
              </a:spcBef>
              <a:spcAft>
                <a:spcPts val="0"/>
              </a:spcAft>
              <a:buClrTx/>
              <a:buSzPct val="100000"/>
              <a:buFont typeface="Helvetica"/>
              <a:buChar char="•"/>
              <a:tabLst/>
              <a:defRPr sz="2100" b="0" i="0" u="none" strike="noStrike" cap="none" spc="0" baseline="0">
                <a:ln>
                  <a:noFill/>
                </a:ln>
                <a:solidFill>
                  <a:srgbClr val="FFFFFF"/>
                </a:solidFill>
                <a:uFillTx/>
                <a:latin typeface="Arial"/>
                <a:ea typeface="Arial"/>
                <a:cs typeface="Arial"/>
                <a:sym typeface="Arial"/>
              </a:defRPr>
            </a:lvl6pPr>
            <a:lvl7pPr marL="2324100" marR="0" indent="-266700" algn="l" defTabSz="685800" eaLnBrk="1" latinLnBrk="0" hangingPunct="1">
              <a:lnSpc>
                <a:spcPct val="90000"/>
              </a:lnSpc>
              <a:spcBef>
                <a:spcPts val="750"/>
              </a:spcBef>
              <a:spcAft>
                <a:spcPts val="0"/>
              </a:spcAft>
              <a:buClrTx/>
              <a:buSzPct val="100000"/>
              <a:buFont typeface="Helvetica"/>
              <a:buChar char="•"/>
              <a:tabLst/>
              <a:defRPr sz="2100" b="0" i="0" u="none" strike="noStrike" cap="none" spc="0" baseline="0">
                <a:ln>
                  <a:noFill/>
                </a:ln>
                <a:solidFill>
                  <a:srgbClr val="FFFFFF"/>
                </a:solidFill>
                <a:uFillTx/>
                <a:latin typeface="Arial"/>
                <a:ea typeface="Arial"/>
                <a:cs typeface="Arial"/>
                <a:sym typeface="Arial"/>
              </a:defRPr>
            </a:lvl7pPr>
            <a:lvl8pPr marL="2667000" marR="0" indent="-266700" algn="l" defTabSz="685800" eaLnBrk="1" latinLnBrk="0" hangingPunct="1">
              <a:lnSpc>
                <a:spcPct val="90000"/>
              </a:lnSpc>
              <a:spcBef>
                <a:spcPts val="750"/>
              </a:spcBef>
              <a:spcAft>
                <a:spcPts val="0"/>
              </a:spcAft>
              <a:buClrTx/>
              <a:buSzPct val="100000"/>
              <a:buFont typeface="Helvetica"/>
              <a:buChar char="•"/>
              <a:tabLst/>
              <a:defRPr sz="2100" b="0" i="0" u="none" strike="noStrike" cap="none" spc="0" baseline="0">
                <a:ln>
                  <a:noFill/>
                </a:ln>
                <a:solidFill>
                  <a:srgbClr val="FFFFFF"/>
                </a:solidFill>
                <a:uFillTx/>
                <a:latin typeface="Arial"/>
                <a:ea typeface="Arial"/>
                <a:cs typeface="Arial"/>
                <a:sym typeface="Arial"/>
              </a:defRPr>
            </a:lvl8pPr>
            <a:lvl9pPr marL="3009900" marR="0" indent="-266700" algn="l" defTabSz="685800" eaLnBrk="1" latinLnBrk="0" hangingPunct="1">
              <a:lnSpc>
                <a:spcPct val="90000"/>
              </a:lnSpc>
              <a:spcBef>
                <a:spcPts val="750"/>
              </a:spcBef>
              <a:spcAft>
                <a:spcPts val="0"/>
              </a:spcAft>
              <a:buClrTx/>
              <a:buSzPct val="100000"/>
              <a:buFont typeface="Helvetica"/>
              <a:buChar char="•"/>
              <a:tabLst/>
              <a:defRPr sz="2100" b="0" i="0" u="none" strike="noStrike" cap="none" spc="0" baseline="0">
                <a:ln>
                  <a:noFill/>
                </a:ln>
                <a:solidFill>
                  <a:srgbClr val="FFFFFF"/>
                </a:solidFill>
                <a:uFillTx/>
                <a:latin typeface="Arial"/>
                <a:ea typeface="Arial"/>
                <a:cs typeface="Arial"/>
                <a:sym typeface="Arial"/>
              </a:defRPr>
            </a:lvl9pPr>
          </a:lstStyle>
          <a:p>
            <a:pPr marL="342900" indent="-342900">
              <a:lnSpc>
                <a:spcPct val="150000"/>
              </a:lnSpc>
              <a:buFont typeface="Wingdings" panose="05000000000000000000" pitchFamily="2" charset="2"/>
              <a:buChar char="q"/>
            </a:pPr>
            <a:r>
              <a:rPr lang="en-US" sz="2500" u="none"/>
              <a:t>Continued Professional Development – conferences, networking, short courses &amp; qualifications</a:t>
            </a:r>
          </a:p>
          <a:p>
            <a:pPr marL="342900" indent="-342900">
              <a:lnSpc>
                <a:spcPct val="150000"/>
              </a:lnSpc>
              <a:buFont typeface="Wingdings" panose="05000000000000000000" pitchFamily="2" charset="2"/>
              <a:buChar char="q"/>
            </a:pPr>
            <a:r>
              <a:rPr lang="en-US" sz="2500" u="none"/>
              <a:t>Formal qualifications / memberships </a:t>
            </a:r>
          </a:p>
          <a:p>
            <a:pPr marL="342900" indent="-342900">
              <a:lnSpc>
                <a:spcPct val="150000"/>
              </a:lnSpc>
              <a:buFont typeface="Wingdings" panose="05000000000000000000" pitchFamily="2" charset="2"/>
              <a:buChar char="q"/>
            </a:pPr>
            <a:r>
              <a:rPr lang="en-US" sz="2500" u="none"/>
              <a:t>LinkedIn Learning – curated pathways &amp; collections and bite sized learning</a:t>
            </a:r>
          </a:p>
          <a:p>
            <a:pPr marL="342900" indent="-342900">
              <a:lnSpc>
                <a:spcPct val="150000"/>
              </a:lnSpc>
              <a:buFont typeface="Wingdings" panose="05000000000000000000" pitchFamily="2" charset="2"/>
              <a:buChar char="q"/>
            </a:pPr>
            <a:r>
              <a:rPr lang="en-US" sz="2500" u="none"/>
              <a:t>Buddying &amp; mentorship opportunities </a:t>
            </a:r>
          </a:p>
        </p:txBody>
      </p:sp>
      <p:pic>
        <p:nvPicPr>
          <p:cNvPr id="5" name="Picture 4" descr="Three neatly stacked books">
            <a:extLst>
              <a:ext uri="{FF2B5EF4-FFF2-40B4-BE49-F238E27FC236}">
                <a16:creationId xmlns:a16="http://schemas.microsoft.com/office/drawing/2014/main" id="{F25BC959-0DD9-B289-A45E-2E9276D97B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1259" y="2719521"/>
            <a:ext cx="3793820" cy="2528596"/>
          </a:xfrm>
          <a:prstGeom prst="rect">
            <a:avLst/>
          </a:prstGeom>
          <a:effectLst>
            <a:softEdge rad="76200"/>
          </a:effectLst>
        </p:spPr>
      </p:pic>
    </p:spTree>
    <p:extLst>
      <p:ext uri="{BB962C8B-B14F-4D97-AF65-F5344CB8AC3E}">
        <p14:creationId xmlns:p14="http://schemas.microsoft.com/office/powerpoint/2010/main" val="1853757780"/>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DBD4BC-19E9-FF1F-623D-735181200FC0}"/>
              </a:ext>
            </a:extLst>
          </p:cNvPr>
          <p:cNvSpPr>
            <a:spLocks noGrp="1"/>
          </p:cNvSpPr>
          <p:nvPr>
            <p:ph type="body" sz="half" idx="13"/>
          </p:nvPr>
        </p:nvSpPr>
        <p:spPr>
          <a:xfrm>
            <a:off x="0" y="102859"/>
            <a:ext cx="11296972" cy="1647991"/>
          </a:xfrm>
        </p:spPr>
        <p:txBody>
          <a:bodyPr/>
          <a:lstStyle/>
          <a:p>
            <a:r>
              <a:rPr lang="en-GB"/>
              <a:t>Committees &amp; Working Groups</a:t>
            </a:r>
          </a:p>
        </p:txBody>
      </p:sp>
      <p:sp>
        <p:nvSpPr>
          <p:cNvPr id="3" name="Content Placeholder 2">
            <a:extLst>
              <a:ext uri="{FF2B5EF4-FFF2-40B4-BE49-F238E27FC236}">
                <a16:creationId xmlns:a16="http://schemas.microsoft.com/office/drawing/2014/main" id="{6D130329-3F62-780E-4543-92C300B8C998}"/>
              </a:ext>
            </a:extLst>
          </p:cNvPr>
          <p:cNvSpPr txBox="1">
            <a:spLocks/>
          </p:cNvSpPr>
          <p:nvPr/>
        </p:nvSpPr>
        <p:spPr>
          <a:xfrm>
            <a:off x="474481" y="2511829"/>
            <a:ext cx="9885749" cy="4346171"/>
          </a:xfrm>
          <a:prstGeom prst="rect">
            <a:avLst/>
          </a:prstGeom>
        </p:spPr>
        <p:txBody>
          <a:bodyPr anchor="t">
            <a:noAutofit/>
          </a:bodyPr>
          <a:lstStyle>
            <a:lvl1pPr marL="0" marR="0" indent="0" algn="l" defTabSz="685800" eaLnBrk="1" latinLnBrk="0" hangingPunct="1">
              <a:lnSpc>
                <a:spcPct val="90000"/>
              </a:lnSpc>
              <a:spcBef>
                <a:spcPts val="0"/>
              </a:spcBef>
              <a:spcAft>
                <a:spcPts val="0"/>
              </a:spcAft>
              <a:buClrTx/>
              <a:buSzTx/>
              <a:buFontTx/>
              <a:buNone/>
              <a:tabLst/>
              <a:defRPr sz="6000" b="0" i="0" u="sng" strike="noStrike" cap="none" spc="0" baseline="0">
                <a:ln>
                  <a:noFill/>
                </a:ln>
                <a:solidFill>
                  <a:schemeClr val="tx1"/>
                </a:solidFill>
                <a:uFillTx/>
                <a:latin typeface="Arial" panose="020B0604020202020204" pitchFamily="34" charset="0"/>
                <a:ea typeface="Beatrice" pitchFamily="2" charset="77"/>
                <a:cs typeface="Arial" panose="020B0604020202020204" pitchFamily="34" charset="0"/>
                <a:sym typeface="Arial"/>
              </a:defRPr>
            </a:lvl1pPr>
            <a:lvl2pPr marL="542925" marR="0" indent="-200025" algn="l" defTabSz="685800" eaLnBrk="1" latinLnBrk="0" hangingPunct="1">
              <a:lnSpc>
                <a:spcPct val="90000"/>
              </a:lnSpc>
              <a:spcBef>
                <a:spcPts val="750"/>
              </a:spcBef>
              <a:spcAft>
                <a:spcPts val="0"/>
              </a:spcAft>
              <a:buClrTx/>
              <a:buSzPct val="100000"/>
              <a:buFont typeface="Helvetica"/>
              <a:buChar char="•"/>
              <a:tabLst/>
              <a:defRPr sz="2100" b="0" i="0" u="none" strike="noStrike" cap="none" spc="0" baseline="0">
                <a:ln>
                  <a:noFill/>
                </a:ln>
                <a:solidFill>
                  <a:schemeClr val="bg1">
                    <a:lumMod val="50000"/>
                    <a:lumOff val="50000"/>
                  </a:schemeClr>
                </a:solidFill>
                <a:uFillTx/>
                <a:latin typeface="Foco Light" charset="0"/>
                <a:ea typeface="Arial"/>
                <a:cs typeface="Arial"/>
                <a:sym typeface="Arial"/>
              </a:defRPr>
            </a:lvl2pPr>
            <a:lvl3pPr marL="925829" marR="0" indent="-240029" algn="l" defTabSz="685800" eaLnBrk="1" latinLnBrk="0" hangingPunct="1">
              <a:lnSpc>
                <a:spcPct val="90000"/>
              </a:lnSpc>
              <a:spcBef>
                <a:spcPts val="750"/>
              </a:spcBef>
              <a:spcAft>
                <a:spcPts val="0"/>
              </a:spcAft>
              <a:buClrTx/>
              <a:buSzPct val="100000"/>
              <a:buFont typeface="Helvetica"/>
              <a:buChar char="•"/>
              <a:tabLst/>
              <a:defRPr sz="2100" b="0" i="0" u="none" strike="noStrike" cap="none" spc="0" baseline="0">
                <a:ln>
                  <a:noFill/>
                </a:ln>
                <a:solidFill>
                  <a:schemeClr val="bg1">
                    <a:lumMod val="50000"/>
                    <a:lumOff val="50000"/>
                  </a:schemeClr>
                </a:solidFill>
                <a:uFillTx/>
                <a:latin typeface="Foco Light" charset="0"/>
                <a:ea typeface="Arial"/>
                <a:cs typeface="Arial"/>
                <a:sym typeface="Arial"/>
              </a:defRPr>
            </a:lvl3pPr>
            <a:lvl4pPr marL="1295400" marR="0" indent="-266700" algn="l" defTabSz="685800" eaLnBrk="1" latinLnBrk="0" hangingPunct="1">
              <a:lnSpc>
                <a:spcPct val="90000"/>
              </a:lnSpc>
              <a:spcBef>
                <a:spcPts val="750"/>
              </a:spcBef>
              <a:spcAft>
                <a:spcPts val="0"/>
              </a:spcAft>
              <a:buClrTx/>
              <a:buSzPct val="100000"/>
              <a:buFont typeface="Helvetica"/>
              <a:buChar char="•"/>
              <a:tabLst/>
              <a:defRPr sz="2100" b="0" i="0" u="none" strike="noStrike" cap="none" spc="0" baseline="0">
                <a:ln>
                  <a:noFill/>
                </a:ln>
                <a:solidFill>
                  <a:schemeClr val="bg1">
                    <a:lumMod val="50000"/>
                    <a:lumOff val="50000"/>
                  </a:schemeClr>
                </a:solidFill>
                <a:uFillTx/>
                <a:latin typeface="Foco Light" charset="0"/>
                <a:ea typeface="Arial"/>
                <a:cs typeface="Arial"/>
                <a:sym typeface="Arial"/>
              </a:defRPr>
            </a:lvl4pPr>
            <a:lvl5pPr marL="1638300" marR="0" indent="-266700" algn="l" defTabSz="685800" eaLnBrk="1" latinLnBrk="0" hangingPunct="1">
              <a:lnSpc>
                <a:spcPct val="90000"/>
              </a:lnSpc>
              <a:spcBef>
                <a:spcPts val="750"/>
              </a:spcBef>
              <a:spcAft>
                <a:spcPts val="0"/>
              </a:spcAft>
              <a:buClrTx/>
              <a:buSzPct val="100000"/>
              <a:buFont typeface="Helvetica"/>
              <a:buChar char="•"/>
              <a:tabLst/>
              <a:defRPr sz="2100" b="0" i="0" u="none" strike="noStrike" cap="none" spc="0" baseline="0">
                <a:ln>
                  <a:noFill/>
                </a:ln>
                <a:solidFill>
                  <a:schemeClr val="bg1">
                    <a:lumMod val="50000"/>
                    <a:lumOff val="50000"/>
                  </a:schemeClr>
                </a:solidFill>
                <a:uFillTx/>
                <a:latin typeface="Foco Light" charset="0"/>
                <a:ea typeface="Arial"/>
                <a:cs typeface="Arial"/>
                <a:sym typeface="Arial"/>
              </a:defRPr>
            </a:lvl5pPr>
            <a:lvl6pPr marL="1981200" marR="0" indent="-266700" algn="l" defTabSz="685800" eaLnBrk="1" latinLnBrk="0" hangingPunct="1">
              <a:lnSpc>
                <a:spcPct val="90000"/>
              </a:lnSpc>
              <a:spcBef>
                <a:spcPts val="750"/>
              </a:spcBef>
              <a:spcAft>
                <a:spcPts val="0"/>
              </a:spcAft>
              <a:buClrTx/>
              <a:buSzPct val="100000"/>
              <a:buFont typeface="Helvetica"/>
              <a:buChar char="•"/>
              <a:tabLst/>
              <a:defRPr sz="2100" b="0" i="0" u="none" strike="noStrike" cap="none" spc="0" baseline="0">
                <a:ln>
                  <a:noFill/>
                </a:ln>
                <a:solidFill>
                  <a:srgbClr val="FFFFFF"/>
                </a:solidFill>
                <a:uFillTx/>
                <a:latin typeface="Arial"/>
                <a:ea typeface="Arial"/>
                <a:cs typeface="Arial"/>
                <a:sym typeface="Arial"/>
              </a:defRPr>
            </a:lvl6pPr>
            <a:lvl7pPr marL="2324100" marR="0" indent="-266700" algn="l" defTabSz="685800" eaLnBrk="1" latinLnBrk="0" hangingPunct="1">
              <a:lnSpc>
                <a:spcPct val="90000"/>
              </a:lnSpc>
              <a:spcBef>
                <a:spcPts val="750"/>
              </a:spcBef>
              <a:spcAft>
                <a:spcPts val="0"/>
              </a:spcAft>
              <a:buClrTx/>
              <a:buSzPct val="100000"/>
              <a:buFont typeface="Helvetica"/>
              <a:buChar char="•"/>
              <a:tabLst/>
              <a:defRPr sz="2100" b="0" i="0" u="none" strike="noStrike" cap="none" spc="0" baseline="0">
                <a:ln>
                  <a:noFill/>
                </a:ln>
                <a:solidFill>
                  <a:srgbClr val="FFFFFF"/>
                </a:solidFill>
                <a:uFillTx/>
                <a:latin typeface="Arial"/>
                <a:ea typeface="Arial"/>
                <a:cs typeface="Arial"/>
                <a:sym typeface="Arial"/>
              </a:defRPr>
            </a:lvl7pPr>
            <a:lvl8pPr marL="2667000" marR="0" indent="-266700" algn="l" defTabSz="685800" eaLnBrk="1" latinLnBrk="0" hangingPunct="1">
              <a:lnSpc>
                <a:spcPct val="90000"/>
              </a:lnSpc>
              <a:spcBef>
                <a:spcPts val="750"/>
              </a:spcBef>
              <a:spcAft>
                <a:spcPts val="0"/>
              </a:spcAft>
              <a:buClrTx/>
              <a:buSzPct val="100000"/>
              <a:buFont typeface="Helvetica"/>
              <a:buChar char="•"/>
              <a:tabLst/>
              <a:defRPr sz="2100" b="0" i="0" u="none" strike="noStrike" cap="none" spc="0" baseline="0">
                <a:ln>
                  <a:noFill/>
                </a:ln>
                <a:solidFill>
                  <a:srgbClr val="FFFFFF"/>
                </a:solidFill>
                <a:uFillTx/>
                <a:latin typeface="Arial"/>
                <a:ea typeface="Arial"/>
                <a:cs typeface="Arial"/>
                <a:sym typeface="Arial"/>
              </a:defRPr>
            </a:lvl8pPr>
            <a:lvl9pPr marL="3009900" marR="0" indent="-266700" algn="l" defTabSz="685800" eaLnBrk="1" latinLnBrk="0" hangingPunct="1">
              <a:lnSpc>
                <a:spcPct val="90000"/>
              </a:lnSpc>
              <a:spcBef>
                <a:spcPts val="750"/>
              </a:spcBef>
              <a:spcAft>
                <a:spcPts val="0"/>
              </a:spcAft>
              <a:buClrTx/>
              <a:buSzPct val="100000"/>
              <a:buFont typeface="Helvetica"/>
              <a:buChar char="•"/>
              <a:tabLst/>
              <a:defRPr sz="2100" b="0" i="0" u="none" strike="noStrike" cap="none" spc="0" baseline="0">
                <a:ln>
                  <a:noFill/>
                </a:ln>
                <a:solidFill>
                  <a:srgbClr val="FFFFFF"/>
                </a:solidFill>
                <a:uFillTx/>
                <a:latin typeface="Arial"/>
                <a:ea typeface="Arial"/>
                <a:cs typeface="Arial"/>
                <a:sym typeface="Arial"/>
              </a:defRPr>
            </a:lvl9pPr>
          </a:lstStyle>
          <a:p>
            <a:endParaRPr lang="en-US"/>
          </a:p>
        </p:txBody>
      </p:sp>
      <p:graphicFrame>
        <p:nvGraphicFramePr>
          <p:cNvPr id="4" name="object 5">
            <a:extLst>
              <a:ext uri="{FF2B5EF4-FFF2-40B4-BE49-F238E27FC236}">
                <a16:creationId xmlns:a16="http://schemas.microsoft.com/office/drawing/2014/main" id="{A35E0A4C-E8D4-32F6-CE54-39ACC508E154}"/>
              </a:ext>
            </a:extLst>
          </p:cNvPr>
          <p:cNvGraphicFramePr>
            <a:graphicFrameLocks noGrp="1"/>
          </p:cNvGraphicFramePr>
          <p:nvPr>
            <p:extLst>
              <p:ext uri="{D42A27DB-BD31-4B8C-83A1-F6EECF244321}">
                <p14:modId xmlns:p14="http://schemas.microsoft.com/office/powerpoint/2010/main" val="1363053318"/>
              </p:ext>
            </p:extLst>
          </p:nvPr>
        </p:nvGraphicFramePr>
        <p:xfrm>
          <a:off x="1335473" y="1491449"/>
          <a:ext cx="9743860" cy="4621516"/>
        </p:xfrm>
        <a:graphic>
          <a:graphicData uri="http://schemas.openxmlformats.org/drawingml/2006/table">
            <a:tbl>
              <a:tblPr firstRow="1" bandRow="1">
                <a:tableStyleId>{2D5ABB26-0587-4C30-8999-92F81FD0307C}</a:tableStyleId>
              </a:tblPr>
              <a:tblGrid>
                <a:gridCol w="2064675">
                  <a:extLst>
                    <a:ext uri="{9D8B030D-6E8A-4147-A177-3AD203B41FA5}">
                      <a16:colId xmlns:a16="http://schemas.microsoft.com/office/drawing/2014/main" val="20000"/>
                    </a:ext>
                  </a:extLst>
                </a:gridCol>
                <a:gridCol w="2237172">
                  <a:extLst>
                    <a:ext uri="{9D8B030D-6E8A-4147-A177-3AD203B41FA5}">
                      <a16:colId xmlns:a16="http://schemas.microsoft.com/office/drawing/2014/main" val="20001"/>
                    </a:ext>
                  </a:extLst>
                </a:gridCol>
                <a:gridCol w="2716567">
                  <a:extLst>
                    <a:ext uri="{9D8B030D-6E8A-4147-A177-3AD203B41FA5}">
                      <a16:colId xmlns:a16="http://schemas.microsoft.com/office/drawing/2014/main" val="20002"/>
                    </a:ext>
                  </a:extLst>
                </a:gridCol>
                <a:gridCol w="2725446">
                  <a:extLst>
                    <a:ext uri="{9D8B030D-6E8A-4147-A177-3AD203B41FA5}">
                      <a16:colId xmlns:a16="http://schemas.microsoft.com/office/drawing/2014/main" val="869887732"/>
                    </a:ext>
                  </a:extLst>
                </a:gridCol>
              </a:tblGrid>
              <a:tr h="861134">
                <a:tc>
                  <a:txBody>
                    <a:bodyPr/>
                    <a:lstStyle/>
                    <a:p>
                      <a:pPr algn="ctr"/>
                      <a:r>
                        <a:rPr lang="en-GB" sz="1800">
                          <a:solidFill>
                            <a:schemeClr val="bg1"/>
                          </a:solidFill>
                          <a:latin typeface="+mj-lt"/>
                          <a:cs typeface="Times New Roman" panose="02020603050405020304" pitchFamily="18" charset="0"/>
                        </a:rPr>
                        <a:t>H&amp;S Committee</a:t>
                      </a:r>
                    </a:p>
                  </a:txBody>
                  <a:tcPr anchor="ctr">
                    <a:lnL w="57150">
                      <a:solidFill>
                        <a:srgbClr val="67CAB5"/>
                      </a:solidFill>
                      <a:prstDash val="solid"/>
                    </a:lnL>
                    <a:lnR w="57150">
                      <a:solidFill>
                        <a:srgbClr val="67CAB5"/>
                      </a:solidFill>
                      <a:prstDash val="solid"/>
                    </a:lnR>
                    <a:lnT w="57150">
                      <a:solidFill>
                        <a:srgbClr val="67CAB5"/>
                      </a:solidFill>
                      <a:prstDash val="solid"/>
                    </a:lnT>
                    <a:lnB w="57150">
                      <a:solidFill>
                        <a:srgbClr val="67CAB5"/>
                      </a:solidFill>
                      <a:prstDash val="solid"/>
                    </a:lnB>
                    <a:solidFill>
                      <a:schemeClr val="accent1"/>
                    </a:solidFill>
                  </a:tcPr>
                </a:tc>
                <a:tc>
                  <a:txBody>
                    <a:bodyPr/>
                    <a:lstStyle/>
                    <a:p>
                      <a:pPr algn="ctr"/>
                      <a:r>
                        <a:rPr lang="en-GB" sz="1800">
                          <a:solidFill>
                            <a:schemeClr val="bg1"/>
                          </a:solidFill>
                          <a:latin typeface="+mj-lt"/>
                          <a:cs typeface="Times New Roman" panose="02020603050405020304" pitchFamily="18" charset="0"/>
                        </a:rPr>
                        <a:t>UKVI Group</a:t>
                      </a:r>
                    </a:p>
                  </a:txBody>
                  <a:tcPr anchor="ctr">
                    <a:lnL w="57150">
                      <a:solidFill>
                        <a:srgbClr val="67CAB5"/>
                      </a:solidFill>
                      <a:prstDash val="solid"/>
                    </a:lnL>
                    <a:lnR w="57150">
                      <a:solidFill>
                        <a:srgbClr val="67CAB5"/>
                      </a:solidFill>
                      <a:prstDash val="solid"/>
                    </a:lnR>
                    <a:lnT w="57150">
                      <a:solidFill>
                        <a:srgbClr val="67CAB5"/>
                      </a:solidFill>
                      <a:prstDash val="solid"/>
                    </a:lnT>
                    <a:lnB w="57150">
                      <a:solidFill>
                        <a:srgbClr val="67CAB5"/>
                      </a:solidFill>
                      <a:prstDash val="solid"/>
                    </a:lnB>
                    <a:solidFill>
                      <a:schemeClr val="accent1"/>
                    </a:solidFill>
                  </a:tcPr>
                </a:tc>
                <a:tc>
                  <a:txBody>
                    <a:bodyPr/>
                    <a:lstStyle/>
                    <a:p>
                      <a:pPr algn="ctr"/>
                      <a:r>
                        <a:rPr lang="en-GB" sz="1800">
                          <a:solidFill>
                            <a:schemeClr val="bg1"/>
                          </a:solidFill>
                          <a:latin typeface="+mj-lt"/>
                          <a:cs typeface="Times New Roman" panose="02020603050405020304" pitchFamily="18" charset="0"/>
                        </a:rPr>
                        <a:t>Environmental Committee</a:t>
                      </a:r>
                    </a:p>
                  </a:txBody>
                  <a:tcPr anchor="ctr">
                    <a:lnL w="57150">
                      <a:solidFill>
                        <a:srgbClr val="67CAB5"/>
                      </a:solidFill>
                      <a:prstDash val="solid"/>
                    </a:lnL>
                    <a:lnR w="57150" cap="flat" cmpd="sng" algn="ctr">
                      <a:solidFill>
                        <a:srgbClr val="67CAB5"/>
                      </a:solidFill>
                      <a:prstDash val="solid"/>
                      <a:round/>
                      <a:headEnd type="none" w="med" len="med"/>
                      <a:tailEnd type="none" w="med" len="med"/>
                    </a:lnR>
                    <a:lnT w="57150">
                      <a:solidFill>
                        <a:srgbClr val="67CAB5"/>
                      </a:solidFill>
                      <a:prstDash val="solid"/>
                    </a:lnT>
                    <a:lnB w="57150">
                      <a:solidFill>
                        <a:srgbClr val="67CAB5"/>
                      </a:solidFill>
                      <a:prstDash val="solid"/>
                    </a:lnB>
                    <a:solidFill>
                      <a:schemeClr val="accent1"/>
                    </a:solidFill>
                  </a:tcPr>
                </a:tc>
                <a:tc>
                  <a:txBody>
                    <a:bodyPr/>
                    <a:lstStyle/>
                    <a:p>
                      <a:pPr algn="ctr"/>
                      <a:r>
                        <a:rPr lang="en-GB" sz="1800">
                          <a:solidFill>
                            <a:schemeClr val="bg1"/>
                          </a:solidFill>
                          <a:latin typeface="+mj-lt"/>
                          <a:cs typeface="Times New Roman" panose="02020603050405020304" pitchFamily="18" charset="0"/>
                        </a:rPr>
                        <a:t>EDI Committee</a:t>
                      </a:r>
                    </a:p>
                  </a:txBody>
                  <a:tcPr anchor="ctr">
                    <a:lnL w="57150">
                      <a:solidFill>
                        <a:srgbClr val="67CAB5"/>
                      </a:solidFill>
                      <a:prstDash val="solid"/>
                    </a:lnL>
                    <a:lnR w="57150">
                      <a:solidFill>
                        <a:srgbClr val="67CAB5"/>
                      </a:solidFill>
                      <a:prstDash val="solid"/>
                    </a:lnR>
                    <a:lnT w="57150">
                      <a:solidFill>
                        <a:srgbClr val="67CAB5"/>
                      </a:solidFill>
                      <a:prstDash val="solid"/>
                    </a:lnT>
                    <a:lnB w="57150" cap="flat" cmpd="sng" algn="ctr">
                      <a:solidFill>
                        <a:srgbClr val="67CAB5"/>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1437214">
                <a:tc>
                  <a:txBody>
                    <a:bodyPr/>
                    <a:lstStyle/>
                    <a:p>
                      <a:pPr algn="ctr"/>
                      <a:r>
                        <a:rPr lang="en-GB" sz="1800">
                          <a:solidFill>
                            <a:schemeClr val="bg1"/>
                          </a:solidFill>
                          <a:latin typeface="+mj-lt"/>
                          <a:cs typeface="Times New Roman" panose="02020603050405020304" pitchFamily="18" charset="0"/>
                        </a:rPr>
                        <a:t>Research Degrees Committee</a:t>
                      </a:r>
                    </a:p>
                  </a:txBody>
                  <a:tcPr anchor="ctr">
                    <a:lnL w="57150">
                      <a:solidFill>
                        <a:srgbClr val="67CAB5"/>
                      </a:solidFill>
                      <a:prstDash val="solid"/>
                    </a:lnL>
                    <a:lnR w="57150">
                      <a:solidFill>
                        <a:srgbClr val="67CAB5"/>
                      </a:solidFill>
                      <a:prstDash val="solid"/>
                    </a:lnR>
                    <a:lnT w="57150">
                      <a:solidFill>
                        <a:srgbClr val="67CAB5"/>
                      </a:solidFill>
                      <a:prstDash val="solid"/>
                    </a:lnT>
                    <a:lnB w="57150">
                      <a:solidFill>
                        <a:srgbClr val="67CAB5"/>
                      </a:solidFill>
                      <a:prstDash val="solid"/>
                    </a:lnB>
                    <a:solidFill>
                      <a:schemeClr val="accent1"/>
                    </a:solidFill>
                  </a:tcPr>
                </a:tc>
                <a:tc>
                  <a:txBody>
                    <a:bodyPr/>
                    <a:lstStyle/>
                    <a:p>
                      <a:pPr algn="ctr"/>
                      <a:r>
                        <a:rPr lang="en-GB" sz="1800">
                          <a:solidFill>
                            <a:schemeClr val="bg1"/>
                          </a:solidFill>
                          <a:latin typeface="+mj-lt"/>
                          <a:cs typeface="Times New Roman" panose="02020603050405020304" pitchFamily="18" charset="0"/>
                        </a:rPr>
                        <a:t>Learning, Teaching and Quality Committee </a:t>
                      </a:r>
                    </a:p>
                  </a:txBody>
                  <a:tcPr anchor="ctr">
                    <a:lnL w="57150">
                      <a:solidFill>
                        <a:srgbClr val="67CAB5"/>
                      </a:solidFill>
                      <a:prstDash val="solid"/>
                    </a:lnL>
                    <a:lnR w="57150">
                      <a:solidFill>
                        <a:srgbClr val="67CAB5"/>
                      </a:solidFill>
                      <a:prstDash val="solid"/>
                    </a:lnR>
                    <a:lnT w="57150">
                      <a:solidFill>
                        <a:srgbClr val="67CAB5"/>
                      </a:solidFill>
                      <a:prstDash val="solid"/>
                    </a:lnT>
                    <a:lnB w="57150">
                      <a:solidFill>
                        <a:srgbClr val="67CAB5"/>
                      </a:solidFill>
                      <a:prstDash val="solid"/>
                    </a:lnB>
                    <a:solidFill>
                      <a:schemeClr val="accent1"/>
                    </a:solidFill>
                  </a:tcPr>
                </a:tc>
                <a:tc>
                  <a:txBody>
                    <a:bodyPr/>
                    <a:lstStyle/>
                    <a:p>
                      <a:pPr algn="ctr"/>
                      <a:r>
                        <a:rPr lang="en-GB" sz="1800">
                          <a:solidFill>
                            <a:schemeClr val="bg1"/>
                          </a:solidFill>
                          <a:latin typeface="+mj-lt"/>
                          <a:cs typeface="Times New Roman" panose="02020603050405020304" pitchFamily="18" charset="0"/>
                        </a:rPr>
                        <a:t>Research and Knowledge Transfer Committee </a:t>
                      </a:r>
                    </a:p>
                  </a:txBody>
                  <a:tcPr anchor="ctr">
                    <a:lnL w="57150">
                      <a:solidFill>
                        <a:srgbClr val="67CAB5"/>
                      </a:solidFill>
                      <a:prstDash val="solid"/>
                    </a:lnL>
                    <a:lnR w="57150" cap="flat" cmpd="sng" algn="ctr">
                      <a:solidFill>
                        <a:srgbClr val="67CAB5"/>
                      </a:solidFill>
                      <a:prstDash val="solid"/>
                      <a:round/>
                      <a:headEnd type="none" w="med" len="med"/>
                      <a:tailEnd type="none" w="med" len="med"/>
                    </a:lnR>
                    <a:lnT w="57150">
                      <a:solidFill>
                        <a:srgbClr val="67CAB5"/>
                      </a:solidFill>
                      <a:prstDash val="solid"/>
                    </a:lnT>
                    <a:lnB w="57150">
                      <a:solidFill>
                        <a:srgbClr val="67CAB5"/>
                      </a:solidFill>
                      <a:prstDash val="solid"/>
                    </a:lnB>
                    <a:solidFill>
                      <a:schemeClr val="accent1"/>
                    </a:solidFill>
                  </a:tcPr>
                </a:tc>
                <a:tc>
                  <a:txBody>
                    <a:bodyPr/>
                    <a:lstStyle/>
                    <a:p>
                      <a:pPr algn="ctr"/>
                      <a:r>
                        <a:rPr lang="en-GB" sz="1800">
                          <a:solidFill>
                            <a:schemeClr val="bg1"/>
                          </a:solidFill>
                          <a:latin typeface="+mj-lt"/>
                          <a:cs typeface="Times New Roman" panose="02020603050405020304" pitchFamily="18" charset="0"/>
                        </a:rPr>
                        <a:t>Social Committee</a:t>
                      </a:r>
                    </a:p>
                  </a:txBody>
                  <a:tcPr anchor="ctr">
                    <a:lnL w="57150">
                      <a:solidFill>
                        <a:srgbClr val="67CAB5"/>
                      </a:solidFill>
                      <a:prstDash val="solid"/>
                    </a:lnL>
                    <a:lnR w="57150">
                      <a:solidFill>
                        <a:srgbClr val="67CAB5"/>
                      </a:solidFill>
                      <a:prstDash val="solid"/>
                    </a:lnR>
                    <a:lnT w="57150" cap="flat" cmpd="sng" algn="ctr">
                      <a:solidFill>
                        <a:srgbClr val="67CAB5"/>
                      </a:solidFill>
                      <a:prstDash val="solid"/>
                      <a:round/>
                      <a:headEnd type="none" w="med" len="med"/>
                      <a:tailEnd type="none" w="med" len="med"/>
                    </a:lnT>
                    <a:lnB w="57150" cap="flat" cmpd="sng" algn="ctr">
                      <a:solidFill>
                        <a:srgbClr val="67CAB5"/>
                      </a:solidFill>
                      <a:prstDash val="solid"/>
                      <a:round/>
                      <a:headEnd type="none" w="med" len="med"/>
                      <a:tailEnd type="none" w="med" len="med"/>
                    </a:lnB>
                    <a:solidFill>
                      <a:schemeClr val="accent1"/>
                    </a:solidFill>
                  </a:tcPr>
                </a:tc>
                <a:extLst>
                  <a:ext uri="{0D108BD9-81ED-4DB2-BD59-A6C34878D82A}">
                    <a16:rowId xmlns:a16="http://schemas.microsoft.com/office/drawing/2014/main" val="10001"/>
                  </a:ext>
                </a:extLst>
              </a:tr>
              <a:tr h="1437214">
                <a:tc>
                  <a:txBody>
                    <a:bodyPr/>
                    <a:lstStyle/>
                    <a:p>
                      <a:pPr algn="ctr"/>
                      <a:r>
                        <a:rPr lang="en-GB" sz="1800">
                          <a:solidFill>
                            <a:schemeClr val="bg1"/>
                          </a:solidFill>
                          <a:latin typeface="+mj-lt"/>
                          <a:cs typeface="Times New Roman" panose="02020603050405020304" pitchFamily="18" charset="0"/>
                        </a:rPr>
                        <a:t>Research Ethics Committee</a:t>
                      </a:r>
                    </a:p>
                  </a:txBody>
                  <a:tcPr anchor="ctr">
                    <a:lnL w="57150">
                      <a:solidFill>
                        <a:srgbClr val="67CAB5"/>
                      </a:solidFill>
                      <a:prstDash val="solid"/>
                    </a:lnL>
                    <a:lnR w="57150">
                      <a:solidFill>
                        <a:srgbClr val="67CAB5"/>
                      </a:solidFill>
                      <a:prstDash val="solid"/>
                    </a:lnR>
                    <a:lnT w="57150">
                      <a:solidFill>
                        <a:srgbClr val="67CAB5"/>
                      </a:solidFill>
                      <a:prstDash val="solid"/>
                    </a:lnT>
                    <a:lnB w="57150">
                      <a:solidFill>
                        <a:srgbClr val="67CAB5"/>
                      </a:solidFill>
                      <a:prstDash val="solid"/>
                    </a:lnB>
                    <a:solidFill>
                      <a:schemeClr val="accent1"/>
                    </a:solidFill>
                  </a:tcPr>
                </a:tc>
                <a:tc>
                  <a:txBody>
                    <a:bodyPr/>
                    <a:lstStyle/>
                    <a:p>
                      <a:pPr algn="ctr"/>
                      <a:r>
                        <a:rPr lang="en-GB" sz="1800">
                          <a:solidFill>
                            <a:schemeClr val="bg1"/>
                          </a:solidFill>
                          <a:latin typeface="+mj-lt"/>
                          <a:cs typeface="Times New Roman" panose="02020603050405020304" pitchFamily="18" charset="0"/>
                        </a:rPr>
                        <a:t>Prevent Implementation / Safeguarding Team</a:t>
                      </a:r>
                    </a:p>
                  </a:txBody>
                  <a:tcPr anchor="ctr">
                    <a:lnL w="57150">
                      <a:solidFill>
                        <a:srgbClr val="67CAB5"/>
                      </a:solidFill>
                      <a:prstDash val="solid"/>
                    </a:lnL>
                    <a:lnR w="57150">
                      <a:solidFill>
                        <a:srgbClr val="67CAB5"/>
                      </a:solidFill>
                      <a:prstDash val="solid"/>
                    </a:lnR>
                    <a:lnT w="57150">
                      <a:solidFill>
                        <a:srgbClr val="67CAB5"/>
                      </a:solidFill>
                      <a:prstDash val="solid"/>
                    </a:lnT>
                    <a:lnB w="57150">
                      <a:solidFill>
                        <a:srgbClr val="67CAB5"/>
                      </a:solidFill>
                      <a:prstDash val="solid"/>
                    </a:lnB>
                    <a:solidFill>
                      <a:schemeClr val="accent1"/>
                    </a:solidFill>
                  </a:tcPr>
                </a:tc>
                <a:tc>
                  <a:txBody>
                    <a:bodyPr/>
                    <a:lstStyle/>
                    <a:p>
                      <a:pPr algn="ctr"/>
                      <a:r>
                        <a:rPr lang="en-GB" sz="1800">
                          <a:solidFill>
                            <a:schemeClr val="bg1"/>
                          </a:solidFill>
                          <a:latin typeface="+mj-lt"/>
                          <a:cs typeface="Times New Roman" panose="02020603050405020304" pitchFamily="18" charset="0"/>
                        </a:rPr>
                        <a:t>Data Governance and Management Group</a:t>
                      </a:r>
                    </a:p>
                  </a:txBody>
                  <a:tcPr anchor="ctr">
                    <a:lnL w="57150">
                      <a:solidFill>
                        <a:srgbClr val="67CAB5"/>
                      </a:solidFill>
                      <a:prstDash val="solid"/>
                    </a:lnL>
                    <a:lnR w="57150" cap="flat" cmpd="sng" algn="ctr">
                      <a:solidFill>
                        <a:srgbClr val="67CAB5"/>
                      </a:solidFill>
                      <a:prstDash val="solid"/>
                      <a:round/>
                      <a:headEnd type="none" w="med" len="med"/>
                      <a:tailEnd type="none" w="med" len="med"/>
                    </a:lnR>
                    <a:lnT w="57150">
                      <a:solidFill>
                        <a:srgbClr val="67CAB5"/>
                      </a:solidFill>
                      <a:prstDash val="solid"/>
                    </a:lnT>
                    <a:lnB w="57150">
                      <a:solidFill>
                        <a:srgbClr val="67CAB5"/>
                      </a:solidFill>
                      <a:prstDash val="solid"/>
                    </a:lnB>
                    <a:solidFill>
                      <a:schemeClr val="accent1"/>
                    </a:solidFill>
                  </a:tcPr>
                </a:tc>
                <a:tc>
                  <a:txBody>
                    <a:bodyPr/>
                    <a:lstStyle/>
                    <a:p>
                      <a:pPr algn="ctr"/>
                      <a:endParaRPr lang="en-GB" sz="1800">
                        <a:solidFill>
                          <a:schemeClr val="bg1"/>
                        </a:solidFill>
                        <a:latin typeface="+mj-lt"/>
                        <a:cs typeface="Times New Roman" panose="02020603050405020304" pitchFamily="18" charset="0"/>
                      </a:endParaRPr>
                    </a:p>
                  </a:txBody>
                  <a:tcPr anchor="ctr">
                    <a:lnL w="57150">
                      <a:solidFill>
                        <a:srgbClr val="67CAB5"/>
                      </a:solidFill>
                      <a:prstDash val="solid"/>
                    </a:lnL>
                    <a:lnR w="57150">
                      <a:solidFill>
                        <a:srgbClr val="67CAB5"/>
                      </a:solidFill>
                      <a:prstDash val="solid"/>
                    </a:lnR>
                    <a:lnT w="57150" cap="flat" cmpd="sng" algn="ctr">
                      <a:solidFill>
                        <a:srgbClr val="67CAB5"/>
                      </a:solidFill>
                      <a:prstDash val="solid"/>
                      <a:round/>
                      <a:headEnd type="none" w="med" len="med"/>
                      <a:tailEnd type="none" w="med" len="med"/>
                    </a:lnT>
                    <a:lnB w="57150" cap="flat" cmpd="sng" algn="ctr">
                      <a:solidFill>
                        <a:srgbClr val="67CAB5"/>
                      </a:solidFill>
                      <a:prstDash val="solid"/>
                      <a:round/>
                      <a:headEnd type="none" w="med" len="med"/>
                      <a:tailEnd type="none" w="med" len="med"/>
                    </a:lnB>
                    <a:solidFill>
                      <a:schemeClr val="accent1"/>
                    </a:solidFill>
                  </a:tcPr>
                </a:tc>
                <a:extLst>
                  <a:ext uri="{0D108BD9-81ED-4DB2-BD59-A6C34878D82A}">
                    <a16:rowId xmlns:a16="http://schemas.microsoft.com/office/drawing/2014/main" val="10002"/>
                  </a:ext>
                </a:extLst>
              </a:tr>
              <a:tr h="885954">
                <a:tc>
                  <a:txBody>
                    <a:bodyPr/>
                    <a:lstStyle/>
                    <a:p>
                      <a:pPr algn="ctr"/>
                      <a:r>
                        <a:rPr lang="en-GB" sz="1800">
                          <a:solidFill>
                            <a:schemeClr val="bg1"/>
                          </a:solidFill>
                          <a:latin typeface="+mj-lt"/>
                          <a:cs typeface="Times New Roman" panose="02020603050405020304" pitchFamily="18" charset="0"/>
                        </a:rPr>
                        <a:t>Resource Planning Group</a:t>
                      </a:r>
                    </a:p>
                  </a:txBody>
                  <a:tcPr anchor="ctr">
                    <a:lnL w="57150">
                      <a:solidFill>
                        <a:srgbClr val="67CAB5"/>
                      </a:solidFill>
                      <a:prstDash val="solid"/>
                    </a:lnL>
                    <a:lnR w="57150">
                      <a:solidFill>
                        <a:srgbClr val="67CAB5"/>
                      </a:solidFill>
                      <a:prstDash val="solid"/>
                    </a:lnR>
                    <a:lnT w="57150">
                      <a:solidFill>
                        <a:srgbClr val="67CAB5"/>
                      </a:solidFill>
                      <a:prstDash val="solid"/>
                    </a:lnT>
                    <a:lnB w="57150">
                      <a:solidFill>
                        <a:srgbClr val="67CAB5"/>
                      </a:solidFill>
                      <a:prstDash val="solid"/>
                    </a:lnB>
                    <a:solidFill>
                      <a:schemeClr val="accent1"/>
                    </a:solidFill>
                  </a:tcPr>
                </a:tc>
                <a:tc>
                  <a:txBody>
                    <a:bodyPr/>
                    <a:lstStyle/>
                    <a:p>
                      <a:pPr algn="ctr"/>
                      <a:r>
                        <a:rPr lang="en-GB" sz="1800">
                          <a:solidFill>
                            <a:schemeClr val="bg1"/>
                          </a:solidFill>
                          <a:latin typeface="+mj-lt"/>
                          <a:cs typeface="Times New Roman" panose="02020603050405020304" pitchFamily="18" charset="0"/>
                        </a:rPr>
                        <a:t>Operating Working Group</a:t>
                      </a:r>
                    </a:p>
                  </a:txBody>
                  <a:tcPr anchor="ctr">
                    <a:lnL w="57150">
                      <a:solidFill>
                        <a:srgbClr val="67CAB5"/>
                      </a:solidFill>
                      <a:prstDash val="solid"/>
                    </a:lnL>
                    <a:lnR w="57150">
                      <a:solidFill>
                        <a:srgbClr val="67CAB5"/>
                      </a:solidFill>
                      <a:prstDash val="solid"/>
                    </a:lnR>
                    <a:lnT w="57150">
                      <a:solidFill>
                        <a:srgbClr val="67CAB5"/>
                      </a:solidFill>
                      <a:prstDash val="solid"/>
                    </a:lnT>
                    <a:lnB w="57150">
                      <a:solidFill>
                        <a:srgbClr val="67CAB5"/>
                      </a:solidFill>
                      <a:prstDash val="solid"/>
                    </a:lnB>
                    <a:solidFill>
                      <a:schemeClr val="accent1"/>
                    </a:solidFill>
                  </a:tcPr>
                </a:tc>
                <a:tc>
                  <a:txBody>
                    <a:bodyPr/>
                    <a:lstStyle/>
                    <a:p>
                      <a:pPr algn="ctr"/>
                      <a:r>
                        <a:rPr lang="en-GB" sz="1800">
                          <a:solidFill>
                            <a:schemeClr val="bg1"/>
                          </a:solidFill>
                          <a:latin typeface="+mj-lt"/>
                          <a:cs typeface="Times New Roman" panose="02020603050405020304" pitchFamily="18" charset="0"/>
                        </a:rPr>
                        <a:t>Curriculum Innovation Group</a:t>
                      </a:r>
                    </a:p>
                  </a:txBody>
                  <a:tcPr anchor="ctr">
                    <a:lnL w="57150">
                      <a:solidFill>
                        <a:srgbClr val="67CAB5"/>
                      </a:solidFill>
                      <a:prstDash val="solid"/>
                    </a:lnL>
                    <a:lnR w="57150" cap="flat" cmpd="sng" algn="ctr">
                      <a:solidFill>
                        <a:srgbClr val="67CAB5"/>
                      </a:solidFill>
                      <a:prstDash val="solid"/>
                      <a:round/>
                      <a:headEnd type="none" w="med" len="med"/>
                      <a:tailEnd type="none" w="med" len="med"/>
                    </a:lnR>
                    <a:lnT w="57150">
                      <a:solidFill>
                        <a:srgbClr val="67CAB5"/>
                      </a:solidFill>
                      <a:prstDash val="solid"/>
                    </a:lnT>
                    <a:lnB w="57150">
                      <a:solidFill>
                        <a:srgbClr val="67CAB5"/>
                      </a:solidFill>
                      <a:prstDash val="solid"/>
                    </a:lnB>
                    <a:solidFill>
                      <a:schemeClr val="accent1"/>
                    </a:solidFill>
                  </a:tcPr>
                </a:tc>
                <a:tc>
                  <a:txBody>
                    <a:bodyPr/>
                    <a:lstStyle/>
                    <a:p>
                      <a:pPr algn="ctr"/>
                      <a:endParaRPr lang="en-GB" sz="1800">
                        <a:solidFill>
                          <a:schemeClr val="bg1"/>
                        </a:solidFill>
                        <a:latin typeface="+mj-lt"/>
                        <a:cs typeface="Times New Roman" panose="02020603050405020304" pitchFamily="18" charset="0"/>
                      </a:endParaRPr>
                    </a:p>
                  </a:txBody>
                  <a:tcPr anchor="ctr">
                    <a:lnL w="57150">
                      <a:solidFill>
                        <a:srgbClr val="67CAB5"/>
                      </a:solidFill>
                      <a:prstDash val="solid"/>
                    </a:lnL>
                    <a:lnR w="57150">
                      <a:solidFill>
                        <a:srgbClr val="67CAB5"/>
                      </a:solidFill>
                      <a:prstDash val="solid"/>
                    </a:lnR>
                    <a:lnT w="57150" cap="flat" cmpd="sng" algn="ctr">
                      <a:solidFill>
                        <a:srgbClr val="67CAB5"/>
                      </a:solidFill>
                      <a:prstDash val="solid"/>
                      <a:round/>
                      <a:headEnd type="none" w="med" len="med"/>
                      <a:tailEnd type="none" w="med" len="med"/>
                    </a:lnT>
                    <a:lnB w="57150">
                      <a:solidFill>
                        <a:srgbClr val="67CAB5"/>
                      </a:solidFill>
                      <a:prstDash val="solid"/>
                    </a:lnB>
                    <a:solidFill>
                      <a:schemeClr val="accent1"/>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916495381"/>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31327C-AACB-DF34-D7C5-67245E01253C}"/>
              </a:ext>
            </a:extLst>
          </p:cNvPr>
          <p:cNvSpPr>
            <a:spLocks noGrp="1"/>
          </p:cNvSpPr>
          <p:nvPr>
            <p:ph type="body" sz="half" idx="13"/>
          </p:nvPr>
        </p:nvSpPr>
        <p:spPr>
          <a:xfrm>
            <a:off x="392594" y="322415"/>
            <a:ext cx="9377091" cy="1647991"/>
          </a:xfrm>
        </p:spPr>
        <p:txBody>
          <a:bodyPr/>
          <a:lstStyle/>
          <a:p>
            <a:r>
              <a:rPr lang="en-GB"/>
              <a:t>Introductions</a:t>
            </a:r>
          </a:p>
        </p:txBody>
      </p:sp>
      <p:pic>
        <p:nvPicPr>
          <p:cNvPr id="8" name="Picture 7" descr="Smiling students chatting in school corridor">
            <a:extLst>
              <a:ext uri="{FF2B5EF4-FFF2-40B4-BE49-F238E27FC236}">
                <a16:creationId xmlns:a16="http://schemas.microsoft.com/office/drawing/2014/main" id="{B74F98C4-411E-2DC1-9324-7F1939F61C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3867" y="1624085"/>
            <a:ext cx="6124265" cy="4087504"/>
          </a:xfrm>
          <a:prstGeom prst="rect">
            <a:avLst/>
          </a:prstGeom>
          <a:effectLst>
            <a:softEdge rad="342900"/>
          </a:effectLst>
        </p:spPr>
      </p:pic>
    </p:spTree>
    <p:extLst>
      <p:ext uri="{BB962C8B-B14F-4D97-AF65-F5344CB8AC3E}">
        <p14:creationId xmlns:p14="http://schemas.microsoft.com/office/powerpoint/2010/main" val="2792530474"/>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DBD4BC-19E9-FF1F-623D-735181200FC0}"/>
              </a:ext>
            </a:extLst>
          </p:cNvPr>
          <p:cNvSpPr>
            <a:spLocks noGrp="1"/>
          </p:cNvSpPr>
          <p:nvPr>
            <p:ph type="body" sz="half" idx="13"/>
          </p:nvPr>
        </p:nvSpPr>
        <p:spPr/>
        <p:txBody>
          <a:bodyPr/>
          <a:lstStyle/>
          <a:p>
            <a:r>
              <a:rPr lang="en-GB"/>
              <a:t>Our Events</a:t>
            </a:r>
          </a:p>
        </p:txBody>
      </p:sp>
      <p:sp>
        <p:nvSpPr>
          <p:cNvPr id="3" name="Content Placeholder 2">
            <a:extLst>
              <a:ext uri="{FF2B5EF4-FFF2-40B4-BE49-F238E27FC236}">
                <a16:creationId xmlns:a16="http://schemas.microsoft.com/office/drawing/2014/main" id="{C62A5842-E8B4-C7B6-2E97-2B0D9A0956BF}"/>
              </a:ext>
            </a:extLst>
          </p:cNvPr>
          <p:cNvSpPr txBox="1">
            <a:spLocks/>
          </p:cNvSpPr>
          <p:nvPr/>
        </p:nvSpPr>
        <p:spPr>
          <a:xfrm>
            <a:off x="474481" y="1687166"/>
            <a:ext cx="8402938" cy="4346171"/>
          </a:xfrm>
          <a:prstGeom prst="rect">
            <a:avLst/>
          </a:prstGeom>
        </p:spPr>
        <p:txBody>
          <a:bodyPr anchor="t">
            <a:noAutofit/>
          </a:bodyPr>
          <a:lstStyle>
            <a:lvl1pPr marL="0" marR="0" indent="0" algn="l" defTabSz="685800" eaLnBrk="1" latinLnBrk="0" hangingPunct="1">
              <a:lnSpc>
                <a:spcPct val="90000"/>
              </a:lnSpc>
              <a:spcBef>
                <a:spcPts val="0"/>
              </a:spcBef>
              <a:spcAft>
                <a:spcPts val="0"/>
              </a:spcAft>
              <a:buClrTx/>
              <a:buSzTx/>
              <a:buFontTx/>
              <a:buNone/>
              <a:tabLst/>
              <a:defRPr sz="6000" b="0" i="0" u="sng" strike="noStrike" cap="none" spc="0" baseline="0">
                <a:ln>
                  <a:noFill/>
                </a:ln>
                <a:solidFill>
                  <a:schemeClr val="tx1"/>
                </a:solidFill>
                <a:uFillTx/>
                <a:latin typeface="Arial" panose="020B0604020202020204" pitchFamily="34" charset="0"/>
                <a:ea typeface="Beatrice" pitchFamily="2" charset="77"/>
                <a:cs typeface="Arial" panose="020B0604020202020204" pitchFamily="34" charset="0"/>
                <a:sym typeface="Arial"/>
              </a:defRPr>
            </a:lvl1pPr>
            <a:lvl2pPr marL="542925" marR="0" indent="-200025" algn="l" defTabSz="685800" eaLnBrk="1" latinLnBrk="0" hangingPunct="1">
              <a:lnSpc>
                <a:spcPct val="90000"/>
              </a:lnSpc>
              <a:spcBef>
                <a:spcPts val="750"/>
              </a:spcBef>
              <a:spcAft>
                <a:spcPts val="0"/>
              </a:spcAft>
              <a:buClrTx/>
              <a:buSzPct val="100000"/>
              <a:buFont typeface="Helvetica"/>
              <a:buChar char="•"/>
              <a:tabLst/>
              <a:defRPr sz="2100" b="0" i="0" u="none" strike="noStrike" cap="none" spc="0" baseline="0">
                <a:ln>
                  <a:noFill/>
                </a:ln>
                <a:solidFill>
                  <a:schemeClr val="bg1">
                    <a:lumMod val="50000"/>
                    <a:lumOff val="50000"/>
                  </a:schemeClr>
                </a:solidFill>
                <a:uFillTx/>
                <a:latin typeface="Foco Light" charset="0"/>
                <a:ea typeface="Arial"/>
                <a:cs typeface="Arial"/>
                <a:sym typeface="Arial"/>
              </a:defRPr>
            </a:lvl2pPr>
            <a:lvl3pPr marL="925829" marR="0" indent="-240029" algn="l" defTabSz="685800" eaLnBrk="1" latinLnBrk="0" hangingPunct="1">
              <a:lnSpc>
                <a:spcPct val="90000"/>
              </a:lnSpc>
              <a:spcBef>
                <a:spcPts val="750"/>
              </a:spcBef>
              <a:spcAft>
                <a:spcPts val="0"/>
              </a:spcAft>
              <a:buClrTx/>
              <a:buSzPct val="100000"/>
              <a:buFont typeface="Helvetica"/>
              <a:buChar char="•"/>
              <a:tabLst/>
              <a:defRPr sz="2100" b="0" i="0" u="none" strike="noStrike" cap="none" spc="0" baseline="0">
                <a:ln>
                  <a:noFill/>
                </a:ln>
                <a:solidFill>
                  <a:schemeClr val="bg1">
                    <a:lumMod val="50000"/>
                    <a:lumOff val="50000"/>
                  </a:schemeClr>
                </a:solidFill>
                <a:uFillTx/>
                <a:latin typeface="Foco Light" charset="0"/>
                <a:ea typeface="Arial"/>
                <a:cs typeface="Arial"/>
                <a:sym typeface="Arial"/>
              </a:defRPr>
            </a:lvl3pPr>
            <a:lvl4pPr marL="1295400" marR="0" indent="-266700" algn="l" defTabSz="685800" eaLnBrk="1" latinLnBrk="0" hangingPunct="1">
              <a:lnSpc>
                <a:spcPct val="90000"/>
              </a:lnSpc>
              <a:spcBef>
                <a:spcPts val="750"/>
              </a:spcBef>
              <a:spcAft>
                <a:spcPts val="0"/>
              </a:spcAft>
              <a:buClrTx/>
              <a:buSzPct val="100000"/>
              <a:buFont typeface="Helvetica"/>
              <a:buChar char="•"/>
              <a:tabLst/>
              <a:defRPr sz="2100" b="0" i="0" u="none" strike="noStrike" cap="none" spc="0" baseline="0">
                <a:ln>
                  <a:noFill/>
                </a:ln>
                <a:solidFill>
                  <a:schemeClr val="bg1">
                    <a:lumMod val="50000"/>
                    <a:lumOff val="50000"/>
                  </a:schemeClr>
                </a:solidFill>
                <a:uFillTx/>
                <a:latin typeface="Foco Light" charset="0"/>
                <a:ea typeface="Arial"/>
                <a:cs typeface="Arial"/>
                <a:sym typeface="Arial"/>
              </a:defRPr>
            </a:lvl4pPr>
            <a:lvl5pPr marL="1638300" marR="0" indent="-266700" algn="l" defTabSz="685800" eaLnBrk="1" latinLnBrk="0" hangingPunct="1">
              <a:lnSpc>
                <a:spcPct val="90000"/>
              </a:lnSpc>
              <a:spcBef>
                <a:spcPts val="750"/>
              </a:spcBef>
              <a:spcAft>
                <a:spcPts val="0"/>
              </a:spcAft>
              <a:buClrTx/>
              <a:buSzPct val="100000"/>
              <a:buFont typeface="Helvetica"/>
              <a:buChar char="•"/>
              <a:tabLst/>
              <a:defRPr sz="2100" b="0" i="0" u="none" strike="noStrike" cap="none" spc="0" baseline="0">
                <a:ln>
                  <a:noFill/>
                </a:ln>
                <a:solidFill>
                  <a:schemeClr val="bg1">
                    <a:lumMod val="50000"/>
                    <a:lumOff val="50000"/>
                  </a:schemeClr>
                </a:solidFill>
                <a:uFillTx/>
                <a:latin typeface="Foco Light" charset="0"/>
                <a:ea typeface="Arial"/>
                <a:cs typeface="Arial"/>
                <a:sym typeface="Arial"/>
              </a:defRPr>
            </a:lvl5pPr>
            <a:lvl6pPr marL="1981200" marR="0" indent="-266700" algn="l" defTabSz="685800" eaLnBrk="1" latinLnBrk="0" hangingPunct="1">
              <a:lnSpc>
                <a:spcPct val="90000"/>
              </a:lnSpc>
              <a:spcBef>
                <a:spcPts val="750"/>
              </a:spcBef>
              <a:spcAft>
                <a:spcPts val="0"/>
              </a:spcAft>
              <a:buClrTx/>
              <a:buSzPct val="100000"/>
              <a:buFont typeface="Helvetica"/>
              <a:buChar char="•"/>
              <a:tabLst/>
              <a:defRPr sz="2100" b="0" i="0" u="none" strike="noStrike" cap="none" spc="0" baseline="0">
                <a:ln>
                  <a:noFill/>
                </a:ln>
                <a:solidFill>
                  <a:srgbClr val="FFFFFF"/>
                </a:solidFill>
                <a:uFillTx/>
                <a:latin typeface="Arial"/>
                <a:ea typeface="Arial"/>
                <a:cs typeface="Arial"/>
                <a:sym typeface="Arial"/>
              </a:defRPr>
            </a:lvl6pPr>
            <a:lvl7pPr marL="2324100" marR="0" indent="-266700" algn="l" defTabSz="685800" eaLnBrk="1" latinLnBrk="0" hangingPunct="1">
              <a:lnSpc>
                <a:spcPct val="90000"/>
              </a:lnSpc>
              <a:spcBef>
                <a:spcPts val="750"/>
              </a:spcBef>
              <a:spcAft>
                <a:spcPts val="0"/>
              </a:spcAft>
              <a:buClrTx/>
              <a:buSzPct val="100000"/>
              <a:buFont typeface="Helvetica"/>
              <a:buChar char="•"/>
              <a:tabLst/>
              <a:defRPr sz="2100" b="0" i="0" u="none" strike="noStrike" cap="none" spc="0" baseline="0">
                <a:ln>
                  <a:noFill/>
                </a:ln>
                <a:solidFill>
                  <a:srgbClr val="FFFFFF"/>
                </a:solidFill>
                <a:uFillTx/>
                <a:latin typeface="Arial"/>
                <a:ea typeface="Arial"/>
                <a:cs typeface="Arial"/>
                <a:sym typeface="Arial"/>
              </a:defRPr>
            </a:lvl7pPr>
            <a:lvl8pPr marL="2667000" marR="0" indent="-266700" algn="l" defTabSz="685800" eaLnBrk="1" latinLnBrk="0" hangingPunct="1">
              <a:lnSpc>
                <a:spcPct val="90000"/>
              </a:lnSpc>
              <a:spcBef>
                <a:spcPts val="750"/>
              </a:spcBef>
              <a:spcAft>
                <a:spcPts val="0"/>
              </a:spcAft>
              <a:buClrTx/>
              <a:buSzPct val="100000"/>
              <a:buFont typeface="Helvetica"/>
              <a:buChar char="•"/>
              <a:tabLst/>
              <a:defRPr sz="2100" b="0" i="0" u="none" strike="noStrike" cap="none" spc="0" baseline="0">
                <a:ln>
                  <a:noFill/>
                </a:ln>
                <a:solidFill>
                  <a:srgbClr val="FFFFFF"/>
                </a:solidFill>
                <a:uFillTx/>
                <a:latin typeface="Arial"/>
                <a:ea typeface="Arial"/>
                <a:cs typeface="Arial"/>
                <a:sym typeface="Arial"/>
              </a:defRPr>
            </a:lvl8pPr>
            <a:lvl9pPr marL="3009900" marR="0" indent="-266700" algn="l" defTabSz="685800" eaLnBrk="1" latinLnBrk="0" hangingPunct="1">
              <a:lnSpc>
                <a:spcPct val="90000"/>
              </a:lnSpc>
              <a:spcBef>
                <a:spcPts val="750"/>
              </a:spcBef>
              <a:spcAft>
                <a:spcPts val="0"/>
              </a:spcAft>
              <a:buClrTx/>
              <a:buSzPct val="100000"/>
              <a:buFont typeface="Helvetica"/>
              <a:buChar char="•"/>
              <a:tabLst/>
              <a:defRPr sz="2100" b="0" i="0" u="none" strike="noStrike" cap="none" spc="0" baseline="0">
                <a:ln>
                  <a:noFill/>
                </a:ln>
                <a:solidFill>
                  <a:srgbClr val="FFFFFF"/>
                </a:solidFill>
                <a:uFillTx/>
                <a:latin typeface="Arial"/>
                <a:ea typeface="Arial"/>
                <a:cs typeface="Arial"/>
                <a:sym typeface="Arial"/>
              </a:defRPr>
            </a:lvl9pPr>
          </a:lstStyle>
          <a:p>
            <a:pPr marL="342900" indent="-342900">
              <a:lnSpc>
                <a:spcPct val="150000"/>
              </a:lnSpc>
              <a:buFont typeface="Wingdings" panose="05000000000000000000" pitchFamily="2" charset="2"/>
              <a:buChar char="q"/>
            </a:pPr>
            <a:r>
              <a:rPr lang="en-US" sz="2500" u="none"/>
              <a:t>AUB Open Days and Graduations</a:t>
            </a:r>
          </a:p>
          <a:p>
            <a:pPr marL="342900" indent="-342900">
              <a:lnSpc>
                <a:spcPct val="150000"/>
              </a:lnSpc>
              <a:buFont typeface="Wingdings" panose="05000000000000000000" pitchFamily="2" charset="2"/>
              <a:buChar char="q"/>
            </a:pPr>
            <a:r>
              <a:rPr lang="en-US" sz="2500" u="none">
                <a:hlinkClick r:id="rId2">
                  <a:extLst>
                    <a:ext uri="{A12FA001-AC4F-418D-AE19-62706E023703}">
                      <ahyp:hlinkClr xmlns:ahyp="http://schemas.microsoft.com/office/drawing/2018/hyperlinkcolor" val="tx"/>
                    </a:ext>
                  </a:extLst>
                </a:hlinkClick>
              </a:rPr>
              <a:t>Shows</a:t>
            </a:r>
            <a:r>
              <a:rPr lang="en-US" sz="2500" u="none"/>
              <a:t> &amp; productions </a:t>
            </a:r>
          </a:p>
          <a:p>
            <a:pPr marL="342900" indent="-342900">
              <a:lnSpc>
                <a:spcPct val="150000"/>
              </a:lnSpc>
              <a:buFont typeface="Wingdings" panose="05000000000000000000" pitchFamily="2" charset="2"/>
              <a:buChar char="q"/>
            </a:pPr>
            <a:r>
              <a:rPr lang="en-US" sz="2500" u="none"/>
              <a:t>Innovation workshops</a:t>
            </a:r>
          </a:p>
          <a:p>
            <a:pPr marL="342900" indent="-342900">
              <a:lnSpc>
                <a:spcPct val="150000"/>
              </a:lnSpc>
              <a:buFont typeface="Wingdings" panose="05000000000000000000" pitchFamily="2" charset="2"/>
              <a:buChar char="q"/>
            </a:pPr>
            <a:r>
              <a:rPr lang="en-US" sz="2500" u="none"/>
              <a:t>Christmas Party / Summer BBQ</a:t>
            </a:r>
          </a:p>
          <a:p>
            <a:pPr marL="342900" indent="-342900">
              <a:lnSpc>
                <a:spcPct val="150000"/>
              </a:lnSpc>
              <a:buFont typeface="Wingdings" panose="05000000000000000000" pitchFamily="2" charset="2"/>
              <a:buChar char="q"/>
            </a:pPr>
            <a:r>
              <a:rPr lang="en-US" sz="2500" u="none"/>
              <a:t>Gallery Exhibitions</a:t>
            </a:r>
          </a:p>
          <a:p>
            <a:pPr marL="342900" indent="-342900">
              <a:lnSpc>
                <a:spcPct val="150000"/>
              </a:lnSpc>
              <a:buFont typeface="Wingdings" panose="05000000000000000000" pitchFamily="2" charset="2"/>
              <a:buChar char="q"/>
            </a:pPr>
            <a:r>
              <a:rPr lang="en-US" sz="2500" u="none"/>
              <a:t>Walking Club</a:t>
            </a:r>
          </a:p>
          <a:p>
            <a:endParaRPr lang="en-US"/>
          </a:p>
        </p:txBody>
      </p:sp>
      <p:pic>
        <p:nvPicPr>
          <p:cNvPr id="7" name="Picture 6" descr="Young woman in Christmas attire">
            <a:extLst>
              <a:ext uri="{FF2B5EF4-FFF2-40B4-BE49-F238E27FC236}">
                <a16:creationId xmlns:a16="http://schemas.microsoft.com/office/drawing/2014/main" id="{BAD85887-AF8F-6470-3DB5-963CBDE864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98467" y="4054800"/>
            <a:ext cx="3479852" cy="2319901"/>
          </a:xfrm>
          <a:prstGeom prst="rect">
            <a:avLst/>
          </a:prstGeom>
          <a:effectLst>
            <a:softEdge rad="215900"/>
          </a:effectLst>
        </p:spPr>
      </p:pic>
      <p:pic>
        <p:nvPicPr>
          <p:cNvPr id="9" name="Picture 8" descr="People in a restaurant">
            <a:extLst>
              <a:ext uri="{FF2B5EF4-FFF2-40B4-BE49-F238E27FC236}">
                <a16:creationId xmlns:a16="http://schemas.microsoft.com/office/drawing/2014/main" id="{CB5D5338-26B3-4AE7-23D1-0DF4B212F3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39398" y="344926"/>
            <a:ext cx="3478121" cy="2319901"/>
          </a:xfrm>
          <a:prstGeom prst="rect">
            <a:avLst/>
          </a:prstGeom>
          <a:effectLst>
            <a:softEdge rad="152400"/>
          </a:effectLst>
        </p:spPr>
      </p:pic>
      <p:pic>
        <p:nvPicPr>
          <p:cNvPr id="5" name="Picture 4" descr="Blurred light of the party in the night">
            <a:extLst>
              <a:ext uri="{FF2B5EF4-FFF2-40B4-BE49-F238E27FC236}">
                <a16:creationId xmlns:a16="http://schemas.microsoft.com/office/drawing/2014/main" id="{AB0EEB62-32C0-DC6A-EB2B-396473D747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17156" y="2406810"/>
            <a:ext cx="3281811" cy="2319901"/>
          </a:xfrm>
          <a:prstGeom prst="rect">
            <a:avLst/>
          </a:prstGeom>
          <a:effectLst>
            <a:softEdge rad="177800"/>
          </a:effectLst>
        </p:spPr>
      </p:pic>
    </p:spTree>
    <p:extLst>
      <p:ext uri="{BB962C8B-B14F-4D97-AF65-F5344CB8AC3E}">
        <p14:creationId xmlns:p14="http://schemas.microsoft.com/office/powerpoint/2010/main" val="15889682"/>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DBD4BC-19E9-FF1F-623D-735181200FC0}"/>
              </a:ext>
            </a:extLst>
          </p:cNvPr>
          <p:cNvSpPr>
            <a:spLocks noGrp="1"/>
          </p:cNvSpPr>
          <p:nvPr>
            <p:ph type="body" sz="half" idx="13"/>
          </p:nvPr>
        </p:nvSpPr>
        <p:spPr/>
        <p:txBody>
          <a:bodyPr/>
          <a:lstStyle/>
          <a:p>
            <a:r>
              <a:rPr lang="en-GB"/>
              <a:t>Our Events</a:t>
            </a:r>
          </a:p>
        </p:txBody>
      </p:sp>
      <p:sp>
        <p:nvSpPr>
          <p:cNvPr id="5" name="TextBox 4">
            <a:extLst>
              <a:ext uri="{FF2B5EF4-FFF2-40B4-BE49-F238E27FC236}">
                <a16:creationId xmlns:a16="http://schemas.microsoft.com/office/drawing/2014/main" id="{242F8D61-1B12-EB5F-8F3B-34720939E4F6}"/>
              </a:ext>
            </a:extLst>
          </p:cNvPr>
          <p:cNvSpPr txBox="1"/>
          <p:nvPr/>
        </p:nvSpPr>
        <p:spPr>
          <a:xfrm>
            <a:off x="756821" y="2698811"/>
            <a:ext cx="3152706" cy="3416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1800">
                <a:solidFill>
                  <a:schemeClr val="tx1"/>
                </a:solidFill>
                <a:hlinkClick r:id="rId2">
                  <a:extLst>
                    <a:ext uri="{A12FA001-AC4F-418D-AE19-62706E023703}">
                      <ahyp:hlinkClr xmlns:ahyp="http://schemas.microsoft.com/office/drawing/2018/hyperlinkcolor" val="tx"/>
                    </a:ext>
                  </a:extLst>
                </a:hlinkClick>
              </a:rPr>
              <a:t>Summer Show Reel 2022</a:t>
            </a:r>
            <a:endParaRPr lang="en-GB" sz="1800">
              <a:solidFill>
                <a:schemeClr val="tx1"/>
              </a:solidFill>
            </a:endParaRPr>
          </a:p>
        </p:txBody>
      </p:sp>
      <p:pic>
        <p:nvPicPr>
          <p:cNvPr id="7" name="Picture 6" descr="A picture containing text, indoor&#10;&#10;Description automatically generated">
            <a:extLst>
              <a:ext uri="{FF2B5EF4-FFF2-40B4-BE49-F238E27FC236}">
                <a16:creationId xmlns:a16="http://schemas.microsoft.com/office/drawing/2014/main" id="{CBDC5B74-FBD3-4498-4E9A-D914BA61A8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0647" y="1657785"/>
            <a:ext cx="5840186" cy="3893457"/>
          </a:xfrm>
          <a:prstGeom prst="rect">
            <a:avLst/>
          </a:prstGeom>
          <a:effectLst>
            <a:softEdge rad="127000"/>
          </a:effectLst>
        </p:spPr>
      </p:pic>
    </p:spTree>
    <p:extLst>
      <p:ext uri="{BB962C8B-B14F-4D97-AF65-F5344CB8AC3E}">
        <p14:creationId xmlns:p14="http://schemas.microsoft.com/office/powerpoint/2010/main" val="1304072299"/>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DBD4BC-19E9-FF1F-623D-735181200FC0}"/>
              </a:ext>
            </a:extLst>
          </p:cNvPr>
          <p:cNvSpPr>
            <a:spLocks noGrp="1"/>
          </p:cNvSpPr>
          <p:nvPr>
            <p:ph type="body" sz="half" idx="13"/>
          </p:nvPr>
        </p:nvSpPr>
        <p:spPr>
          <a:xfrm>
            <a:off x="474481" y="483299"/>
            <a:ext cx="11235166" cy="1647991"/>
          </a:xfrm>
        </p:spPr>
        <p:txBody>
          <a:bodyPr/>
          <a:lstStyle/>
          <a:p>
            <a:r>
              <a:rPr lang="en-GB"/>
              <a:t>Useful links and documents</a:t>
            </a:r>
          </a:p>
        </p:txBody>
      </p:sp>
      <p:sp>
        <p:nvSpPr>
          <p:cNvPr id="3" name="Content Placeholder 2">
            <a:hlinkClick r:id="rId2"/>
            <a:extLst>
              <a:ext uri="{FF2B5EF4-FFF2-40B4-BE49-F238E27FC236}">
                <a16:creationId xmlns:a16="http://schemas.microsoft.com/office/drawing/2014/main" id="{643271FE-E5E3-669C-928D-C0922FA92846}"/>
              </a:ext>
            </a:extLst>
          </p:cNvPr>
          <p:cNvSpPr txBox="1">
            <a:spLocks/>
          </p:cNvSpPr>
          <p:nvPr/>
        </p:nvSpPr>
        <p:spPr>
          <a:xfrm>
            <a:off x="323561" y="1467072"/>
            <a:ext cx="11717519" cy="4346171"/>
          </a:xfrm>
          <a:prstGeom prst="rect">
            <a:avLst/>
          </a:prstGeom>
        </p:spPr>
        <p:txBody>
          <a:bodyPr anchor="t">
            <a:noAutofit/>
          </a:bodyPr>
          <a:lstStyle>
            <a:lvl1pPr marL="0" marR="0" indent="0" algn="l" defTabSz="685800" eaLnBrk="1" latinLnBrk="0" hangingPunct="1">
              <a:lnSpc>
                <a:spcPct val="90000"/>
              </a:lnSpc>
              <a:spcBef>
                <a:spcPts val="0"/>
              </a:spcBef>
              <a:spcAft>
                <a:spcPts val="0"/>
              </a:spcAft>
              <a:buClrTx/>
              <a:buSzTx/>
              <a:buFontTx/>
              <a:buNone/>
              <a:tabLst/>
              <a:defRPr sz="6000" b="0" i="0" u="sng" strike="noStrike" cap="none" spc="0" baseline="0">
                <a:ln>
                  <a:noFill/>
                </a:ln>
                <a:solidFill>
                  <a:schemeClr val="tx1"/>
                </a:solidFill>
                <a:uFillTx/>
                <a:latin typeface="Arial" panose="020B0604020202020204" pitchFamily="34" charset="0"/>
                <a:ea typeface="Beatrice" pitchFamily="2" charset="77"/>
                <a:cs typeface="Arial" panose="020B0604020202020204" pitchFamily="34" charset="0"/>
                <a:sym typeface="Arial"/>
              </a:defRPr>
            </a:lvl1pPr>
            <a:lvl2pPr marL="542925" marR="0" indent="-200025" algn="l" defTabSz="685800" eaLnBrk="1" latinLnBrk="0" hangingPunct="1">
              <a:lnSpc>
                <a:spcPct val="90000"/>
              </a:lnSpc>
              <a:spcBef>
                <a:spcPts val="750"/>
              </a:spcBef>
              <a:spcAft>
                <a:spcPts val="0"/>
              </a:spcAft>
              <a:buClrTx/>
              <a:buSzPct val="100000"/>
              <a:buFont typeface="Helvetica"/>
              <a:buChar char="•"/>
              <a:tabLst/>
              <a:defRPr sz="2100" b="0" i="0" u="none" strike="noStrike" cap="none" spc="0" baseline="0">
                <a:ln>
                  <a:noFill/>
                </a:ln>
                <a:solidFill>
                  <a:schemeClr val="bg1">
                    <a:lumMod val="50000"/>
                    <a:lumOff val="50000"/>
                  </a:schemeClr>
                </a:solidFill>
                <a:uFillTx/>
                <a:latin typeface="Foco Light" charset="0"/>
                <a:ea typeface="Arial"/>
                <a:cs typeface="Arial"/>
                <a:sym typeface="Arial"/>
              </a:defRPr>
            </a:lvl2pPr>
            <a:lvl3pPr marL="925829" marR="0" indent="-240029" algn="l" defTabSz="685800" eaLnBrk="1" latinLnBrk="0" hangingPunct="1">
              <a:lnSpc>
                <a:spcPct val="90000"/>
              </a:lnSpc>
              <a:spcBef>
                <a:spcPts val="750"/>
              </a:spcBef>
              <a:spcAft>
                <a:spcPts val="0"/>
              </a:spcAft>
              <a:buClrTx/>
              <a:buSzPct val="100000"/>
              <a:buFont typeface="Helvetica"/>
              <a:buChar char="•"/>
              <a:tabLst/>
              <a:defRPr sz="2100" b="0" i="0" u="none" strike="noStrike" cap="none" spc="0" baseline="0">
                <a:ln>
                  <a:noFill/>
                </a:ln>
                <a:solidFill>
                  <a:schemeClr val="bg1">
                    <a:lumMod val="50000"/>
                    <a:lumOff val="50000"/>
                  </a:schemeClr>
                </a:solidFill>
                <a:uFillTx/>
                <a:latin typeface="Foco Light" charset="0"/>
                <a:ea typeface="Arial"/>
                <a:cs typeface="Arial"/>
                <a:sym typeface="Arial"/>
              </a:defRPr>
            </a:lvl3pPr>
            <a:lvl4pPr marL="1295400" marR="0" indent="-266700" algn="l" defTabSz="685800" eaLnBrk="1" latinLnBrk="0" hangingPunct="1">
              <a:lnSpc>
                <a:spcPct val="90000"/>
              </a:lnSpc>
              <a:spcBef>
                <a:spcPts val="750"/>
              </a:spcBef>
              <a:spcAft>
                <a:spcPts val="0"/>
              </a:spcAft>
              <a:buClrTx/>
              <a:buSzPct val="100000"/>
              <a:buFont typeface="Helvetica"/>
              <a:buChar char="•"/>
              <a:tabLst/>
              <a:defRPr sz="2100" b="0" i="0" u="none" strike="noStrike" cap="none" spc="0" baseline="0">
                <a:ln>
                  <a:noFill/>
                </a:ln>
                <a:solidFill>
                  <a:schemeClr val="bg1">
                    <a:lumMod val="50000"/>
                    <a:lumOff val="50000"/>
                  </a:schemeClr>
                </a:solidFill>
                <a:uFillTx/>
                <a:latin typeface="Foco Light" charset="0"/>
                <a:ea typeface="Arial"/>
                <a:cs typeface="Arial"/>
                <a:sym typeface="Arial"/>
              </a:defRPr>
            </a:lvl4pPr>
            <a:lvl5pPr marL="1638300" marR="0" indent="-266700" algn="l" defTabSz="685800" eaLnBrk="1" latinLnBrk="0" hangingPunct="1">
              <a:lnSpc>
                <a:spcPct val="90000"/>
              </a:lnSpc>
              <a:spcBef>
                <a:spcPts val="750"/>
              </a:spcBef>
              <a:spcAft>
                <a:spcPts val="0"/>
              </a:spcAft>
              <a:buClrTx/>
              <a:buSzPct val="100000"/>
              <a:buFont typeface="Helvetica"/>
              <a:buChar char="•"/>
              <a:tabLst/>
              <a:defRPr sz="2100" b="0" i="0" u="none" strike="noStrike" cap="none" spc="0" baseline="0">
                <a:ln>
                  <a:noFill/>
                </a:ln>
                <a:solidFill>
                  <a:schemeClr val="bg1">
                    <a:lumMod val="50000"/>
                    <a:lumOff val="50000"/>
                  </a:schemeClr>
                </a:solidFill>
                <a:uFillTx/>
                <a:latin typeface="Foco Light" charset="0"/>
                <a:ea typeface="Arial"/>
                <a:cs typeface="Arial"/>
                <a:sym typeface="Arial"/>
              </a:defRPr>
            </a:lvl5pPr>
            <a:lvl6pPr marL="1981200" marR="0" indent="-266700" algn="l" defTabSz="685800" eaLnBrk="1" latinLnBrk="0" hangingPunct="1">
              <a:lnSpc>
                <a:spcPct val="90000"/>
              </a:lnSpc>
              <a:spcBef>
                <a:spcPts val="750"/>
              </a:spcBef>
              <a:spcAft>
                <a:spcPts val="0"/>
              </a:spcAft>
              <a:buClrTx/>
              <a:buSzPct val="100000"/>
              <a:buFont typeface="Helvetica"/>
              <a:buChar char="•"/>
              <a:tabLst/>
              <a:defRPr sz="2100" b="0" i="0" u="none" strike="noStrike" cap="none" spc="0" baseline="0">
                <a:ln>
                  <a:noFill/>
                </a:ln>
                <a:solidFill>
                  <a:srgbClr val="FFFFFF"/>
                </a:solidFill>
                <a:uFillTx/>
                <a:latin typeface="Arial"/>
                <a:ea typeface="Arial"/>
                <a:cs typeface="Arial"/>
                <a:sym typeface="Arial"/>
              </a:defRPr>
            </a:lvl6pPr>
            <a:lvl7pPr marL="2324100" marR="0" indent="-266700" algn="l" defTabSz="685800" eaLnBrk="1" latinLnBrk="0" hangingPunct="1">
              <a:lnSpc>
                <a:spcPct val="90000"/>
              </a:lnSpc>
              <a:spcBef>
                <a:spcPts val="750"/>
              </a:spcBef>
              <a:spcAft>
                <a:spcPts val="0"/>
              </a:spcAft>
              <a:buClrTx/>
              <a:buSzPct val="100000"/>
              <a:buFont typeface="Helvetica"/>
              <a:buChar char="•"/>
              <a:tabLst/>
              <a:defRPr sz="2100" b="0" i="0" u="none" strike="noStrike" cap="none" spc="0" baseline="0">
                <a:ln>
                  <a:noFill/>
                </a:ln>
                <a:solidFill>
                  <a:srgbClr val="FFFFFF"/>
                </a:solidFill>
                <a:uFillTx/>
                <a:latin typeface="Arial"/>
                <a:ea typeface="Arial"/>
                <a:cs typeface="Arial"/>
                <a:sym typeface="Arial"/>
              </a:defRPr>
            </a:lvl7pPr>
            <a:lvl8pPr marL="2667000" marR="0" indent="-266700" algn="l" defTabSz="685800" eaLnBrk="1" latinLnBrk="0" hangingPunct="1">
              <a:lnSpc>
                <a:spcPct val="90000"/>
              </a:lnSpc>
              <a:spcBef>
                <a:spcPts val="750"/>
              </a:spcBef>
              <a:spcAft>
                <a:spcPts val="0"/>
              </a:spcAft>
              <a:buClrTx/>
              <a:buSzPct val="100000"/>
              <a:buFont typeface="Helvetica"/>
              <a:buChar char="•"/>
              <a:tabLst/>
              <a:defRPr sz="2100" b="0" i="0" u="none" strike="noStrike" cap="none" spc="0" baseline="0">
                <a:ln>
                  <a:noFill/>
                </a:ln>
                <a:solidFill>
                  <a:srgbClr val="FFFFFF"/>
                </a:solidFill>
                <a:uFillTx/>
                <a:latin typeface="Arial"/>
                <a:ea typeface="Arial"/>
                <a:cs typeface="Arial"/>
                <a:sym typeface="Arial"/>
              </a:defRPr>
            </a:lvl8pPr>
            <a:lvl9pPr marL="3009900" marR="0" indent="-266700" algn="l" defTabSz="685800" eaLnBrk="1" latinLnBrk="0" hangingPunct="1">
              <a:lnSpc>
                <a:spcPct val="90000"/>
              </a:lnSpc>
              <a:spcBef>
                <a:spcPts val="750"/>
              </a:spcBef>
              <a:spcAft>
                <a:spcPts val="0"/>
              </a:spcAft>
              <a:buClrTx/>
              <a:buSzPct val="100000"/>
              <a:buFont typeface="Helvetica"/>
              <a:buChar char="•"/>
              <a:tabLst/>
              <a:defRPr sz="2100" b="0" i="0" u="none" strike="noStrike" cap="none" spc="0" baseline="0">
                <a:ln>
                  <a:noFill/>
                </a:ln>
                <a:solidFill>
                  <a:srgbClr val="FFFFFF"/>
                </a:solidFill>
                <a:uFillTx/>
                <a:latin typeface="Arial"/>
                <a:ea typeface="Arial"/>
                <a:cs typeface="Arial"/>
                <a:sym typeface="Arial"/>
              </a:defRPr>
            </a:lvl9pPr>
          </a:lstStyle>
          <a:p>
            <a:pPr marL="342900" indent="-342900">
              <a:lnSpc>
                <a:spcPct val="150000"/>
              </a:lnSpc>
              <a:buFont typeface="Wingdings" panose="05000000000000000000" pitchFamily="2" charset="2"/>
              <a:buChar char="q"/>
            </a:pPr>
            <a:r>
              <a:rPr lang="en-US" sz="2500" u="none">
                <a:hlinkClick r:id="rId3">
                  <a:extLst>
                    <a:ext uri="{A12FA001-AC4F-418D-AE19-62706E023703}">
                      <ahyp:hlinkClr xmlns:ahyp="http://schemas.microsoft.com/office/drawing/2018/hyperlinkcolor" val="tx"/>
                    </a:ext>
                  </a:extLst>
                </a:hlinkClick>
              </a:rPr>
              <a:t>Working at AUB document </a:t>
            </a:r>
            <a:endParaRPr lang="en-US" sz="2500" u="none"/>
          </a:p>
          <a:p>
            <a:pPr marL="342900" indent="-342900">
              <a:lnSpc>
                <a:spcPct val="150000"/>
              </a:lnSpc>
              <a:buFont typeface="Wingdings" panose="05000000000000000000" pitchFamily="2" charset="2"/>
              <a:buChar char="q"/>
            </a:pPr>
            <a:r>
              <a:rPr lang="en-US" sz="2500" u="none"/>
              <a:t>Virtual </a:t>
            </a:r>
            <a:r>
              <a:rPr lang="en-US" sz="2500" u="none">
                <a:hlinkClick r:id="rId4">
                  <a:extLst>
                    <a:ext uri="{A12FA001-AC4F-418D-AE19-62706E023703}">
                      <ahyp:hlinkClr xmlns:ahyp="http://schemas.microsoft.com/office/drawing/2018/hyperlinkcolor" val="tx"/>
                    </a:ext>
                  </a:extLst>
                </a:hlinkClick>
              </a:rPr>
              <a:t>campus map </a:t>
            </a:r>
            <a:r>
              <a:rPr lang="en-US" sz="2500" u="none"/>
              <a:t>/ travel guide</a:t>
            </a:r>
          </a:p>
          <a:p>
            <a:pPr marL="342900" indent="-342900">
              <a:lnSpc>
                <a:spcPct val="150000"/>
              </a:lnSpc>
              <a:buFont typeface="Wingdings" panose="05000000000000000000" pitchFamily="2" charset="2"/>
              <a:buChar char="q"/>
            </a:pPr>
            <a:r>
              <a:rPr lang="en-US" sz="2500" u="none">
                <a:hlinkClick r:id="rId5">
                  <a:extLst>
                    <a:ext uri="{A12FA001-AC4F-418D-AE19-62706E023703}">
                      <ahyp:hlinkClr xmlns:ahyp="http://schemas.microsoft.com/office/drawing/2018/hyperlinkcolor" val="tx"/>
                    </a:ext>
                  </a:extLst>
                </a:hlinkClick>
              </a:rPr>
              <a:t>LinkedIn Learning </a:t>
            </a:r>
            <a:r>
              <a:rPr lang="en-US" sz="2500" u="none"/>
              <a:t>– Activate your learning account and start curating pathways</a:t>
            </a:r>
          </a:p>
          <a:p>
            <a:pPr marL="342900" indent="-342900">
              <a:lnSpc>
                <a:spcPct val="150000"/>
              </a:lnSpc>
              <a:buFont typeface="Wingdings" panose="05000000000000000000" pitchFamily="2" charset="2"/>
              <a:buChar char="q"/>
            </a:pPr>
            <a:r>
              <a:rPr lang="en-US" sz="2500" u="none" err="1">
                <a:hlinkClick r:id="rId6"/>
              </a:rPr>
              <a:t>MyView</a:t>
            </a:r>
            <a:r>
              <a:rPr lang="en-US" sz="2500" u="none"/>
              <a:t> – Booking leave</a:t>
            </a:r>
          </a:p>
          <a:p>
            <a:pPr marL="342900" indent="-342900">
              <a:lnSpc>
                <a:spcPct val="150000"/>
              </a:lnSpc>
              <a:buFont typeface="Wingdings" panose="05000000000000000000" pitchFamily="2" charset="2"/>
              <a:buChar char="q"/>
            </a:pPr>
            <a:r>
              <a:rPr lang="en-US" sz="2500" u="none">
                <a:hlinkClick r:id="rId7">
                  <a:extLst>
                    <a:ext uri="{A12FA001-AC4F-418D-AE19-62706E023703}">
                      <ahyp:hlinkClr xmlns:ahyp="http://schemas.microsoft.com/office/drawing/2018/hyperlinkcolor" val="tx"/>
                    </a:ext>
                  </a:extLst>
                </a:hlinkClick>
              </a:rPr>
              <a:t>Paul’s Place</a:t>
            </a:r>
            <a:endParaRPr lang="en-US" sz="2500" u="none"/>
          </a:p>
          <a:p>
            <a:pPr marL="342900" indent="-342900">
              <a:lnSpc>
                <a:spcPct val="150000"/>
              </a:lnSpc>
              <a:buFont typeface="Wingdings" panose="05000000000000000000" pitchFamily="2" charset="2"/>
              <a:buChar char="q"/>
            </a:pPr>
            <a:r>
              <a:rPr lang="en-US" sz="2500" u="none">
                <a:hlinkClick r:id="rId8">
                  <a:extLst>
                    <a:ext uri="{A12FA001-AC4F-418D-AE19-62706E023703}">
                      <ahyp:hlinkClr xmlns:ahyp="http://schemas.microsoft.com/office/drawing/2018/hyperlinkcolor" val="tx"/>
                    </a:ext>
                  </a:extLst>
                </a:hlinkClick>
              </a:rPr>
              <a:t>All Policies </a:t>
            </a:r>
            <a:endParaRPr lang="en-US" sz="2500" u="none"/>
          </a:p>
          <a:p>
            <a:pPr marL="342900" indent="-342900">
              <a:lnSpc>
                <a:spcPct val="150000"/>
              </a:lnSpc>
              <a:buFont typeface="Wingdings" panose="05000000000000000000" pitchFamily="2" charset="2"/>
              <a:buChar char="q"/>
            </a:pPr>
            <a:r>
              <a:rPr lang="en-US" sz="2500" u="none">
                <a:hlinkClick r:id="rId9">
                  <a:extLst>
                    <a:ext uri="{A12FA001-AC4F-418D-AE19-62706E023703}">
                      <ahyp:hlinkClr xmlns:ahyp="http://schemas.microsoft.com/office/drawing/2018/hyperlinkcolor" val="tx"/>
                    </a:ext>
                  </a:extLst>
                </a:hlinkClick>
              </a:rPr>
              <a:t>Student work</a:t>
            </a:r>
            <a:endParaRPr lang="en-US" sz="2500" u="none"/>
          </a:p>
          <a:p>
            <a:pPr marL="342900" indent="-342900">
              <a:lnSpc>
                <a:spcPct val="150000"/>
              </a:lnSpc>
              <a:buFont typeface="Wingdings" panose="05000000000000000000" pitchFamily="2" charset="2"/>
              <a:buChar char="q"/>
            </a:pPr>
            <a:r>
              <a:rPr lang="en-US" sz="2500" u="none">
                <a:hlinkClick r:id="rId10">
                  <a:extLst>
                    <a:ext uri="{A12FA001-AC4F-418D-AE19-62706E023703}">
                      <ahyp:hlinkClr xmlns:ahyp="http://schemas.microsoft.com/office/drawing/2018/hyperlinkcolor" val="tx"/>
                    </a:ext>
                  </a:extLst>
                </a:hlinkClick>
              </a:rPr>
              <a:t>Staff Profiles</a:t>
            </a:r>
            <a:endParaRPr lang="en-US" sz="2500" u="none"/>
          </a:p>
          <a:p>
            <a:endParaRPr lang="en-US"/>
          </a:p>
        </p:txBody>
      </p:sp>
    </p:spTree>
    <p:extLst>
      <p:ext uri="{BB962C8B-B14F-4D97-AF65-F5344CB8AC3E}">
        <p14:creationId xmlns:p14="http://schemas.microsoft.com/office/powerpoint/2010/main" val="381092483"/>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lended Finance | GEF">
            <a:extLst>
              <a:ext uri="{FF2B5EF4-FFF2-40B4-BE49-F238E27FC236}">
                <a16:creationId xmlns:a16="http://schemas.microsoft.com/office/drawing/2014/main" id="{CAC6E7F2-7662-E79C-288A-27A6908C8B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344" r="5468" b="1"/>
          <a:stretch/>
        </p:blipFill>
        <p:spPr bwMode="auto">
          <a:xfrm>
            <a:off x="2711624" y="1599118"/>
            <a:ext cx="6696744" cy="4220886"/>
          </a:xfrm>
          <a:prstGeom prst="rect">
            <a:avLst/>
          </a:prstGeom>
          <a:solidFill>
            <a:srgbClr val="FFFFFF"/>
          </a:solidFill>
          <a:effectLst>
            <a:softEdge rad="254000"/>
          </a:effectLst>
        </p:spPr>
      </p:pic>
      <p:sp>
        <p:nvSpPr>
          <p:cNvPr id="6" name="Text Placeholder 5">
            <a:extLst>
              <a:ext uri="{FF2B5EF4-FFF2-40B4-BE49-F238E27FC236}">
                <a16:creationId xmlns:a16="http://schemas.microsoft.com/office/drawing/2014/main" id="{6AE7293D-6860-B706-FDEC-0EA8AD50DA18}"/>
              </a:ext>
            </a:extLst>
          </p:cNvPr>
          <p:cNvSpPr>
            <a:spLocks noGrp="1"/>
          </p:cNvSpPr>
          <p:nvPr>
            <p:ph type="body" sz="half" idx="13"/>
          </p:nvPr>
        </p:nvSpPr>
        <p:spPr>
          <a:xfrm>
            <a:off x="2302497" y="476673"/>
            <a:ext cx="7587006" cy="919243"/>
          </a:xfrm>
        </p:spPr>
        <p:txBody>
          <a:bodyPr anchor="ctr">
            <a:normAutofit/>
          </a:bodyPr>
          <a:lstStyle/>
          <a:p>
            <a:pPr>
              <a:spcAft>
                <a:spcPts val="600"/>
              </a:spcAft>
            </a:pPr>
            <a:r>
              <a:rPr lang="en-GB" sz="4800" u="none"/>
              <a:t>FINANCE</a:t>
            </a:r>
          </a:p>
        </p:txBody>
      </p:sp>
    </p:spTree>
    <p:extLst>
      <p:ext uri="{BB962C8B-B14F-4D97-AF65-F5344CB8AC3E}">
        <p14:creationId xmlns:p14="http://schemas.microsoft.com/office/powerpoint/2010/main" val="1069007410"/>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C620CD4-2710-7846-9922-3EA38415B2D9}"/>
              </a:ext>
            </a:extLst>
          </p:cNvPr>
          <p:cNvSpPr>
            <a:spLocks noGrp="1"/>
          </p:cNvSpPr>
          <p:nvPr>
            <p:ph type="title"/>
          </p:nvPr>
        </p:nvSpPr>
        <p:spPr>
          <a:xfrm>
            <a:off x="1857376" y="475791"/>
            <a:ext cx="7514261" cy="942167"/>
          </a:xfrm>
        </p:spPr>
        <p:txBody>
          <a:bodyPr>
            <a:normAutofit/>
          </a:bodyPr>
          <a:lstStyle/>
          <a:p>
            <a:pPr rtl="0"/>
            <a:r>
              <a:rPr lang="en-US"/>
              <a:t>How to contact us</a:t>
            </a:r>
          </a:p>
        </p:txBody>
      </p:sp>
      <p:sp>
        <p:nvSpPr>
          <p:cNvPr id="7" name="TextBox 6">
            <a:extLst>
              <a:ext uri="{FF2B5EF4-FFF2-40B4-BE49-F238E27FC236}">
                <a16:creationId xmlns:a16="http://schemas.microsoft.com/office/drawing/2014/main" id="{BC527BC3-8A25-E041-6048-68A8BE26431C}"/>
              </a:ext>
            </a:extLst>
          </p:cNvPr>
          <p:cNvSpPr txBox="1"/>
          <p:nvPr/>
        </p:nvSpPr>
        <p:spPr>
          <a:xfrm>
            <a:off x="2016843" y="2470531"/>
            <a:ext cx="3528392" cy="24529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defTabSz="685800" rtl="0" eaLnBrk="1" fontAlgn="auto" latinLnBrk="0" hangingPunct="1">
              <a:lnSpc>
                <a:spcPct val="90000"/>
              </a:lnSpc>
              <a:spcBef>
                <a:spcPts val="750"/>
              </a:spcBef>
              <a:spcAft>
                <a:spcPts val="0"/>
              </a:spcAft>
              <a:buClrTx/>
              <a:buSzPct val="100000"/>
              <a:buFont typeface="Helvetica"/>
              <a:buNone/>
              <a:tabLst/>
              <a:defRPr/>
            </a:pPr>
            <a:endParaRPr kumimoji="0" lang="en-US" sz="1200" b="0" i="0" u="none" strike="noStrike" kern="0" cap="none" spc="0" normalizeH="0" baseline="0" noProof="0">
              <a:ln>
                <a:noFill/>
              </a:ln>
              <a:solidFill>
                <a:srgbClr val="000000"/>
              </a:solidFill>
              <a:effectLst/>
              <a:uLnTx/>
              <a:uFillTx/>
              <a:latin typeface="Arial" panose="020B0604020202020204" pitchFamily="34" charset="0"/>
              <a:ea typeface="Beatrice" pitchFamily="2" charset="77"/>
              <a:cs typeface="Arial" panose="020B0604020202020204" pitchFamily="34" charset="0"/>
              <a:sym typeface="Arial"/>
            </a:endParaRPr>
          </a:p>
          <a:p>
            <a:pPr defTabSz="685800">
              <a:lnSpc>
                <a:spcPct val="90000"/>
              </a:lnSpc>
              <a:spcBef>
                <a:spcPts val="750"/>
              </a:spcBef>
              <a:buSzPct val="100000"/>
              <a:defRPr/>
            </a:pPr>
            <a:r>
              <a:rPr kumimoji="0" lang="en-US" sz="2700" b="0" i="0" u="none" strike="noStrike" kern="0" cap="none" spc="0" normalizeH="0" baseline="0" noProof="0">
                <a:ln>
                  <a:noFill/>
                </a:ln>
                <a:solidFill>
                  <a:srgbClr val="000000"/>
                </a:solidFill>
                <a:effectLst/>
                <a:uLnTx/>
                <a:uFillTx/>
                <a:latin typeface="Arial" panose="020B0604020202020204" pitchFamily="34" charset="0"/>
                <a:ea typeface="Beatrice" pitchFamily="2" charset="77"/>
                <a:cs typeface="Arial" panose="020B0604020202020204" pitchFamily="34" charset="0"/>
                <a:sym typeface="Arial"/>
                <a:hlinkClick r:id="rId2"/>
              </a:rPr>
              <a:t>finance@aub.ac.uk</a:t>
            </a:r>
            <a:endParaRPr kumimoji="0" lang="en-US" sz="2700" b="0" i="0" u="none" strike="noStrike" kern="0" cap="none" spc="0" normalizeH="0" baseline="0" noProof="0">
              <a:ln>
                <a:noFill/>
              </a:ln>
              <a:solidFill>
                <a:srgbClr val="000000"/>
              </a:solidFill>
              <a:effectLst/>
              <a:uLnTx/>
              <a:uFillTx/>
              <a:latin typeface="Arial" panose="020B0604020202020204" pitchFamily="34" charset="0"/>
              <a:ea typeface="Beatrice" pitchFamily="2" charset="77"/>
              <a:cs typeface="Arial" panose="020B0604020202020204" pitchFamily="34" charset="0"/>
              <a:sym typeface="Arial"/>
            </a:endParaRPr>
          </a:p>
          <a:p>
            <a:pPr defTabSz="685800">
              <a:lnSpc>
                <a:spcPct val="90000"/>
              </a:lnSpc>
              <a:spcBef>
                <a:spcPts val="750"/>
              </a:spcBef>
              <a:buSzPct val="100000"/>
              <a:defRPr/>
            </a:pPr>
            <a:endParaRPr kumimoji="0" lang="en-US" sz="1100" b="0" i="0" u="none" strike="noStrike" kern="0" cap="none" spc="0" normalizeH="0" baseline="0" noProof="0">
              <a:ln>
                <a:noFill/>
              </a:ln>
              <a:solidFill>
                <a:srgbClr val="000000"/>
              </a:solidFill>
              <a:effectLst/>
              <a:uLnTx/>
              <a:uFillTx/>
              <a:latin typeface="Arial" panose="020B0604020202020204" pitchFamily="34" charset="0"/>
              <a:ea typeface="Beatrice" pitchFamily="2" charset="77"/>
              <a:cs typeface="Arial" panose="020B0604020202020204" pitchFamily="34" charset="0"/>
              <a:sym typeface="Arial"/>
            </a:endParaRPr>
          </a:p>
          <a:p>
            <a:pPr defTabSz="685800">
              <a:lnSpc>
                <a:spcPct val="90000"/>
              </a:lnSpc>
              <a:spcBef>
                <a:spcPts val="750"/>
              </a:spcBef>
              <a:buSzPct val="100000"/>
              <a:defRPr/>
            </a:pPr>
            <a:r>
              <a:rPr kumimoji="0" lang="en-US" sz="2700" b="0" i="0" u="none" strike="noStrike" kern="0" cap="none" spc="0" normalizeH="0" baseline="0" noProof="0">
                <a:ln>
                  <a:noFill/>
                </a:ln>
                <a:solidFill>
                  <a:srgbClr val="000000"/>
                </a:solidFill>
                <a:effectLst/>
                <a:uLnTx/>
                <a:uFillTx/>
                <a:latin typeface="Arial" panose="020B0604020202020204" pitchFamily="34" charset="0"/>
                <a:ea typeface="Beatrice" pitchFamily="2" charset="77"/>
                <a:cs typeface="Arial" panose="020B0604020202020204" pitchFamily="34" charset="0"/>
                <a:sym typeface="Arial"/>
                <a:hlinkClick r:id="rId3"/>
              </a:rPr>
              <a:t>payroll@aub.ac.uk</a:t>
            </a:r>
            <a:endParaRPr kumimoji="0" lang="en-US" sz="1100" b="0" i="0" u="none" strike="noStrike" kern="0" cap="none" spc="0" normalizeH="0" baseline="0" noProof="0">
              <a:ln>
                <a:noFill/>
              </a:ln>
              <a:solidFill>
                <a:srgbClr val="000000"/>
              </a:solidFill>
              <a:effectLst/>
              <a:uLnTx/>
              <a:uFillTx/>
              <a:latin typeface="Arial" panose="020B0604020202020204" pitchFamily="34" charset="0"/>
              <a:ea typeface="Beatrice" pitchFamily="2" charset="77"/>
              <a:cs typeface="Arial" panose="020B0604020202020204" pitchFamily="34" charset="0"/>
              <a:sym typeface="Arial"/>
            </a:endParaRPr>
          </a:p>
          <a:p>
            <a:pPr defTabSz="685800">
              <a:lnSpc>
                <a:spcPct val="90000"/>
              </a:lnSpc>
              <a:spcBef>
                <a:spcPts val="750"/>
              </a:spcBef>
              <a:buSzPct val="100000"/>
              <a:defRPr/>
            </a:pPr>
            <a:endParaRPr lang="en-US" sz="1100" kern="0">
              <a:solidFill>
                <a:srgbClr val="000000"/>
              </a:solidFill>
              <a:latin typeface="Arial" panose="020B0604020202020204" pitchFamily="34" charset="0"/>
              <a:ea typeface="Beatrice" pitchFamily="2" charset="77"/>
              <a:cs typeface="Arial" panose="020B0604020202020204" pitchFamily="34" charset="0"/>
              <a:sym typeface="Arial"/>
              <a:hlinkClick r:id="rId4"/>
            </a:endParaRPr>
          </a:p>
          <a:p>
            <a:pPr defTabSz="685800">
              <a:lnSpc>
                <a:spcPct val="90000"/>
              </a:lnSpc>
              <a:spcBef>
                <a:spcPts val="750"/>
              </a:spcBef>
              <a:buSzPct val="100000"/>
              <a:defRPr/>
            </a:pPr>
            <a:r>
              <a:rPr kumimoji="0" lang="en-US" sz="2700" b="0" i="0" u="none" strike="noStrike" kern="0" cap="none" spc="0" normalizeH="0" baseline="0" noProof="0">
                <a:ln>
                  <a:noFill/>
                </a:ln>
                <a:solidFill>
                  <a:srgbClr val="000000"/>
                </a:solidFill>
                <a:effectLst/>
                <a:uLnTx/>
                <a:uFillTx/>
                <a:latin typeface="Arial" panose="020B0604020202020204" pitchFamily="34" charset="0"/>
                <a:ea typeface="Beatrice" pitchFamily="2" charset="77"/>
                <a:cs typeface="Arial" panose="020B0604020202020204" pitchFamily="34" charset="0"/>
                <a:sym typeface="Arial"/>
                <a:hlinkClick r:id="rId4"/>
              </a:rPr>
              <a:t>income@aub.ac.uk</a:t>
            </a:r>
            <a:endParaRPr kumimoji="0" lang="en-US" sz="2700" b="0" i="0" u="none" strike="noStrike" kern="0" cap="none" spc="0" normalizeH="0" baseline="0" noProof="0">
              <a:ln>
                <a:noFill/>
              </a:ln>
              <a:solidFill>
                <a:srgbClr val="000000"/>
              </a:solidFill>
              <a:effectLst/>
              <a:uLnTx/>
              <a:uFillTx/>
              <a:latin typeface="Arial" panose="020B0604020202020204" pitchFamily="34" charset="0"/>
              <a:ea typeface="Beatrice" pitchFamily="2" charset="77"/>
              <a:cs typeface="Arial" panose="020B0604020202020204" pitchFamily="34" charset="0"/>
              <a:sym typeface="Arial"/>
            </a:endParaRPr>
          </a:p>
          <a:p>
            <a:pPr marL="0" marR="0" lvl="0" indent="0" defTabSz="685800" rtl="0" eaLnBrk="1" fontAlgn="auto" latinLnBrk="0" hangingPunct="1">
              <a:lnSpc>
                <a:spcPct val="90000"/>
              </a:lnSpc>
              <a:spcBef>
                <a:spcPts val="750"/>
              </a:spcBef>
              <a:spcAft>
                <a:spcPts val="0"/>
              </a:spcAft>
              <a:buClrTx/>
              <a:buSzPct val="100000"/>
              <a:buFont typeface="Helvetica"/>
              <a:buNone/>
              <a:tabLst/>
              <a:defRPr/>
            </a:pPr>
            <a:endParaRPr kumimoji="0" lang="en-US" sz="1100" b="0" i="0" u="none" strike="noStrike" kern="0" cap="none" spc="0" normalizeH="0" baseline="0" noProof="0">
              <a:ln>
                <a:noFill/>
              </a:ln>
              <a:solidFill>
                <a:srgbClr val="000000"/>
              </a:solidFill>
              <a:effectLst/>
              <a:uLnTx/>
              <a:uFillTx/>
              <a:latin typeface="Arial" panose="020B0604020202020204" pitchFamily="34" charset="0"/>
              <a:ea typeface="Beatrice" pitchFamily="2" charset="77"/>
              <a:cs typeface="Arial" panose="020B0604020202020204" pitchFamily="34" charset="0"/>
              <a:sym typeface="Arial"/>
              <a:hlinkClick r:id="rId3"/>
            </a:endParaRPr>
          </a:p>
        </p:txBody>
      </p:sp>
      <p:pic>
        <p:nvPicPr>
          <p:cNvPr id="2052" name="Picture 4" descr="How to make your Budget Successful?">
            <a:extLst>
              <a:ext uri="{FF2B5EF4-FFF2-40B4-BE49-F238E27FC236}">
                <a16:creationId xmlns:a16="http://schemas.microsoft.com/office/drawing/2014/main" id="{852D2580-34F5-6870-C1BE-17C1857B27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75921" y="3019664"/>
            <a:ext cx="4735071" cy="252028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E37981A-D25D-48C5-96FD-88F9F96EC2AE}"/>
              </a:ext>
            </a:extLst>
          </p:cNvPr>
          <p:cNvSpPr txBox="1"/>
          <p:nvPr/>
        </p:nvSpPr>
        <p:spPr>
          <a:xfrm>
            <a:off x="2016843" y="1259035"/>
            <a:ext cx="5334470" cy="5950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oAutofit/>
          </a:bodyPr>
          <a:lstStyle/>
          <a:p>
            <a:pPr marL="0" marR="0" indent="0" algn="l" defTabSz="914400" rtl="0" fontAlgn="auto" latinLnBrk="0" hangingPunct="0">
              <a:lnSpc>
                <a:spcPct val="90000"/>
              </a:lnSpc>
              <a:spcBef>
                <a:spcPts val="0"/>
              </a:spcBef>
              <a:spcAft>
                <a:spcPts val="0"/>
              </a:spcAft>
              <a:buClrTx/>
              <a:buSzTx/>
              <a:buFontTx/>
              <a:buNone/>
              <a:tabLst/>
            </a:pPr>
            <a:r>
              <a:rPr kumimoji="0" lang="en-GB" sz="2800" i="0" u="none" strike="noStrike" cap="none" spc="0" normalizeH="0" baseline="0">
                <a:ln>
                  <a:noFill/>
                </a:ln>
                <a:solidFill>
                  <a:schemeClr val="bg1"/>
                </a:solidFill>
                <a:effectLst/>
                <a:uFillTx/>
                <a:latin typeface="Arial"/>
                <a:ea typeface="Arial"/>
                <a:cs typeface="Arial"/>
                <a:sym typeface="Arial"/>
              </a:rPr>
              <a:t>In person: At University House</a:t>
            </a:r>
          </a:p>
          <a:p>
            <a:pPr marL="0" marR="0" indent="0" algn="l" defTabSz="914400" rtl="0" fontAlgn="auto" latinLnBrk="0" hangingPunct="0">
              <a:lnSpc>
                <a:spcPct val="90000"/>
              </a:lnSpc>
              <a:spcBef>
                <a:spcPts val="0"/>
              </a:spcBef>
              <a:spcAft>
                <a:spcPts val="0"/>
              </a:spcAft>
              <a:buClrTx/>
              <a:buSzTx/>
              <a:buFontTx/>
              <a:buNone/>
              <a:tabLst/>
            </a:pPr>
            <a:endParaRPr lang="en-GB" sz="2800">
              <a:solidFill>
                <a:schemeClr val="bg1"/>
              </a:solidFill>
              <a:latin typeface="Arial"/>
              <a:ea typeface="Arial"/>
              <a:cs typeface="Arial"/>
              <a:sym typeface="Arial"/>
            </a:endParaRPr>
          </a:p>
          <a:p>
            <a:pPr marL="0" marR="0" indent="0" algn="l" defTabSz="914400" rtl="0" fontAlgn="auto" latinLnBrk="0" hangingPunct="0">
              <a:lnSpc>
                <a:spcPct val="90000"/>
              </a:lnSpc>
              <a:spcBef>
                <a:spcPts val="0"/>
              </a:spcBef>
              <a:spcAft>
                <a:spcPts val="0"/>
              </a:spcAft>
              <a:buClrTx/>
              <a:buSzTx/>
              <a:buFontTx/>
              <a:buNone/>
              <a:tabLst/>
            </a:pPr>
            <a:r>
              <a:rPr kumimoji="0" lang="en-GB" sz="2800" i="0" u="none" strike="noStrike" cap="none" spc="0" normalizeH="0" baseline="0">
                <a:ln>
                  <a:noFill/>
                </a:ln>
                <a:solidFill>
                  <a:schemeClr val="bg1"/>
                </a:solidFill>
                <a:effectLst/>
                <a:uFillTx/>
                <a:latin typeface="Arial"/>
                <a:ea typeface="Arial"/>
                <a:cs typeface="Arial"/>
                <a:sym typeface="Arial"/>
              </a:rPr>
              <a:t>Or via email:</a:t>
            </a:r>
          </a:p>
          <a:p>
            <a:pPr marL="0" marR="0" indent="0" algn="l" defTabSz="914400" rtl="0" fontAlgn="auto" latinLnBrk="0" hangingPunct="0">
              <a:lnSpc>
                <a:spcPct val="90000"/>
              </a:lnSpc>
              <a:spcBef>
                <a:spcPts val="0"/>
              </a:spcBef>
              <a:spcAft>
                <a:spcPts val="0"/>
              </a:spcAft>
              <a:buClrTx/>
              <a:buSzTx/>
              <a:buFontTx/>
              <a:buNone/>
              <a:tabLst/>
            </a:pPr>
            <a:endParaRPr lang="en-GB" sz="1800">
              <a:solidFill>
                <a:schemeClr val="bg1"/>
              </a:solidFill>
              <a:latin typeface="Arial"/>
              <a:ea typeface="Arial"/>
              <a:cs typeface="Arial"/>
              <a:sym typeface="Arial"/>
            </a:endParaRPr>
          </a:p>
        </p:txBody>
      </p:sp>
      <p:sp>
        <p:nvSpPr>
          <p:cNvPr id="5" name="TextBox 4">
            <a:extLst>
              <a:ext uri="{FF2B5EF4-FFF2-40B4-BE49-F238E27FC236}">
                <a16:creationId xmlns:a16="http://schemas.microsoft.com/office/drawing/2014/main" id="{0C4DE069-3502-2218-4E03-E7B4307DCA30}"/>
              </a:ext>
            </a:extLst>
          </p:cNvPr>
          <p:cNvSpPr txBox="1"/>
          <p:nvPr/>
        </p:nvSpPr>
        <p:spPr>
          <a:xfrm>
            <a:off x="2003960" y="5003907"/>
            <a:ext cx="4572000" cy="4801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lang="en-GB" sz="2800" b="0" i="0" u="none" strike="noStrike" kern="1200" cap="none" spc="0" normalizeH="0" baseline="0" noProof="0">
                <a:ln>
                  <a:noFill/>
                </a:ln>
                <a:solidFill>
                  <a:srgbClr val="000000"/>
                </a:solidFill>
                <a:effectLst/>
                <a:uLnTx/>
                <a:uFillTx/>
                <a:latin typeface="Arial"/>
                <a:ea typeface="Arial"/>
                <a:cs typeface="Arial"/>
                <a:sym typeface="Arial"/>
              </a:rPr>
              <a:t>Or via Teams</a:t>
            </a:r>
          </a:p>
        </p:txBody>
      </p:sp>
    </p:spTree>
    <p:extLst>
      <p:ext uri="{BB962C8B-B14F-4D97-AF65-F5344CB8AC3E}">
        <p14:creationId xmlns:p14="http://schemas.microsoft.com/office/powerpoint/2010/main" val="4289242073"/>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C620CD4-2710-7846-9922-3EA38415B2D9}"/>
              </a:ext>
            </a:extLst>
          </p:cNvPr>
          <p:cNvSpPr>
            <a:spLocks noGrp="1"/>
          </p:cNvSpPr>
          <p:nvPr>
            <p:ph type="title"/>
          </p:nvPr>
        </p:nvSpPr>
        <p:spPr>
          <a:xfrm>
            <a:off x="1857376" y="475791"/>
            <a:ext cx="7514261" cy="942167"/>
          </a:xfrm>
        </p:spPr>
        <p:txBody>
          <a:bodyPr>
            <a:normAutofit/>
          </a:bodyPr>
          <a:lstStyle/>
          <a:p>
            <a:pPr rtl="0"/>
            <a:r>
              <a:rPr lang="en-US"/>
              <a:t>Forms on Intranet</a:t>
            </a:r>
          </a:p>
        </p:txBody>
      </p:sp>
      <p:pic>
        <p:nvPicPr>
          <p:cNvPr id="5" name="Picture 4">
            <a:extLst>
              <a:ext uri="{FF2B5EF4-FFF2-40B4-BE49-F238E27FC236}">
                <a16:creationId xmlns:a16="http://schemas.microsoft.com/office/drawing/2014/main" id="{3E190A87-F887-89EC-3A1F-58C5BBF0A6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91544" y="1299144"/>
            <a:ext cx="1284156" cy="533532"/>
          </a:xfrm>
          <a:prstGeom prst="rect">
            <a:avLst/>
          </a:prstGeom>
        </p:spPr>
      </p:pic>
      <p:sp>
        <p:nvSpPr>
          <p:cNvPr id="7" name="TextBox 6">
            <a:extLst>
              <a:ext uri="{FF2B5EF4-FFF2-40B4-BE49-F238E27FC236}">
                <a16:creationId xmlns:a16="http://schemas.microsoft.com/office/drawing/2014/main" id="{BC527BC3-8A25-E041-6048-68A8BE26431C}"/>
              </a:ext>
            </a:extLst>
          </p:cNvPr>
          <p:cNvSpPr txBox="1"/>
          <p:nvPr/>
        </p:nvSpPr>
        <p:spPr>
          <a:xfrm>
            <a:off x="1857375" y="2780928"/>
            <a:ext cx="8676456" cy="30982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defTabSz="685800" rtl="0" eaLnBrk="1" fontAlgn="auto" latinLnBrk="0" hangingPunct="1">
              <a:lnSpc>
                <a:spcPct val="90000"/>
              </a:lnSpc>
              <a:spcBef>
                <a:spcPts val="750"/>
              </a:spcBef>
              <a:spcAft>
                <a:spcPts val="0"/>
              </a:spcAft>
              <a:buClrTx/>
              <a:buSzPct val="100000"/>
              <a:buFont typeface="Helvetica"/>
              <a:buNone/>
              <a:tabLst/>
              <a:defRPr/>
            </a:pPr>
            <a:r>
              <a:rPr kumimoji="0" lang="en-US" sz="2700" b="0" i="0" u="none" strike="noStrike" kern="0" cap="none" spc="0" normalizeH="0" baseline="0" noProof="0">
                <a:ln>
                  <a:noFill/>
                </a:ln>
                <a:solidFill>
                  <a:srgbClr val="000000"/>
                </a:solidFill>
                <a:effectLst/>
                <a:uLnTx/>
                <a:uFillTx/>
                <a:latin typeface="Arial" panose="020B0604020202020204" pitchFamily="34" charset="0"/>
                <a:ea typeface="Beatrice" pitchFamily="2" charset="77"/>
                <a:cs typeface="Arial" panose="020B0604020202020204" pitchFamily="34" charset="0"/>
                <a:sym typeface="Arial"/>
              </a:rPr>
              <a:t>Finance and Payroll forms can be found on the Intranet. These include:</a:t>
            </a:r>
          </a:p>
          <a:p>
            <a:pPr marL="0" marR="0" lvl="0" indent="0" defTabSz="685800" rtl="0" eaLnBrk="1" fontAlgn="auto" latinLnBrk="0" hangingPunct="1">
              <a:lnSpc>
                <a:spcPct val="90000"/>
              </a:lnSpc>
              <a:spcBef>
                <a:spcPts val="750"/>
              </a:spcBef>
              <a:spcAft>
                <a:spcPts val="0"/>
              </a:spcAft>
              <a:buClrTx/>
              <a:buSzPct val="100000"/>
              <a:buFont typeface="Helvetica"/>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ea typeface="Beatrice" pitchFamily="2" charset="77"/>
              <a:cs typeface="Arial" panose="020B0604020202020204" pitchFamily="34" charset="0"/>
              <a:sym typeface="Arial"/>
            </a:endParaRPr>
          </a:p>
          <a:p>
            <a:pPr marL="457200" marR="0" lvl="0" indent="-457200" defTabSz="685800" rtl="0" eaLnBrk="1" fontAlgn="auto" latinLnBrk="0" hangingPunct="1">
              <a:lnSpc>
                <a:spcPct val="90000"/>
              </a:lnSpc>
              <a:spcBef>
                <a:spcPts val="750"/>
              </a:spcBef>
              <a:spcAft>
                <a:spcPts val="0"/>
              </a:spcAft>
              <a:buClrTx/>
              <a:buSzPct val="100000"/>
              <a:buFont typeface="Arial" panose="020B0604020202020204" pitchFamily="34" charset="0"/>
              <a:buChar char="•"/>
              <a:tabLst/>
              <a:defRPr/>
            </a:pPr>
            <a:r>
              <a:rPr lang="en-US" sz="2700" kern="0">
                <a:solidFill>
                  <a:srgbClr val="000000"/>
                </a:solidFill>
                <a:latin typeface="Arial" panose="020B0604020202020204" pitchFamily="34" charset="0"/>
                <a:ea typeface="Beatrice" pitchFamily="2" charset="77"/>
                <a:cs typeface="Arial" panose="020B0604020202020204" pitchFamily="34" charset="0"/>
                <a:sym typeface="Arial"/>
              </a:rPr>
              <a:t>Change of Bank Details Form</a:t>
            </a:r>
          </a:p>
          <a:p>
            <a:pPr marL="457200" marR="0" lvl="0" indent="-457200" defTabSz="685800" rtl="0" eaLnBrk="1" fontAlgn="auto" latinLnBrk="0" hangingPunct="1">
              <a:lnSpc>
                <a:spcPct val="90000"/>
              </a:lnSpc>
              <a:spcBef>
                <a:spcPts val="750"/>
              </a:spcBef>
              <a:spcAft>
                <a:spcPts val="0"/>
              </a:spcAft>
              <a:buClrTx/>
              <a:buSzPct val="100000"/>
              <a:buFont typeface="Arial" panose="020B0604020202020204" pitchFamily="34" charset="0"/>
              <a:buChar char="•"/>
              <a:tabLst/>
              <a:defRPr/>
            </a:pPr>
            <a:r>
              <a:rPr kumimoji="0" lang="en-US" sz="2700" b="0" i="0" u="none" strike="noStrike" kern="0" cap="none" spc="0" normalizeH="0" baseline="0" noProof="0">
                <a:ln>
                  <a:noFill/>
                </a:ln>
                <a:solidFill>
                  <a:srgbClr val="000000"/>
                </a:solidFill>
                <a:effectLst/>
                <a:uLnTx/>
                <a:uFillTx/>
                <a:latin typeface="Arial" panose="020B0604020202020204" pitchFamily="34" charset="0"/>
                <a:ea typeface="Beatrice" pitchFamily="2" charset="77"/>
                <a:cs typeface="Arial" panose="020B0604020202020204" pitchFamily="34" charset="0"/>
                <a:sym typeface="Arial"/>
              </a:rPr>
              <a:t>Overtime and Casual Hours </a:t>
            </a:r>
            <a:r>
              <a:rPr lang="en-US" sz="2700" kern="0">
                <a:solidFill>
                  <a:srgbClr val="000000"/>
                </a:solidFill>
                <a:latin typeface="Arial" panose="020B0604020202020204" pitchFamily="34" charset="0"/>
                <a:ea typeface="Beatrice" pitchFamily="2" charset="77"/>
                <a:cs typeface="Arial" panose="020B0604020202020204" pitchFamily="34" charset="0"/>
                <a:sym typeface="Arial"/>
              </a:rPr>
              <a:t>Claim Forms</a:t>
            </a:r>
          </a:p>
          <a:p>
            <a:pPr marL="457200" marR="0" lvl="0" indent="-457200" defTabSz="685800" rtl="0" eaLnBrk="1" fontAlgn="auto" latinLnBrk="0" hangingPunct="1">
              <a:lnSpc>
                <a:spcPct val="90000"/>
              </a:lnSpc>
              <a:spcBef>
                <a:spcPts val="750"/>
              </a:spcBef>
              <a:spcAft>
                <a:spcPts val="0"/>
              </a:spcAft>
              <a:buClrTx/>
              <a:buSzPct val="100000"/>
              <a:buFont typeface="Arial" panose="020B0604020202020204" pitchFamily="34" charset="0"/>
              <a:buChar char="•"/>
              <a:tabLst/>
              <a:defRPr/>
            </a:pPr>
            <a:r>
              <a:rPr kumimoji="0" lang="en-US" sz="2700" b="0" i="0" u="none" strike="noStrike" kern="0" cap="none" spc="0" normalizeH="0" baseline="0" noProof="0">
                <a:ln>
                  <a:noFill/>
                </a:ln>
                <a:solidFill>
                  <a:srgbClr val="000000"/>
                </a:solidFill>
                <a:effectLst/>
                <a:uLnTx/>
                <a:uFillTx/>
                <a:latin typeface="Arial" panose="020B0604020202020204" pitchFamily="34" charset="0"/>
                <a:ea typeface="Beatrice" pitchFamily="2" charset="77"/>
                <a:cs typeface="Arial" panose="020B0604020202020204" pitchFamily="34" charset="0"/>
                <a:sym typeface="Arial"/>
              </a:rPr>
              <a:t>Form for </a:t>
            </a:r>
            <a:r>
              <a:rPr lang="en-US" sz="2700" kern="0">
                <a:solidFill>
                  <a:srgbClr val="000000"/>
                </a:solidFill>
                <a:latin typeface="Arial" panose="020B0604020202020204" pitchFamily="34" charset="0"/>
                <a:ea typeface="Beatrice" pitchFamily="2" charset="77"/>
                <a:cs typeface="Arial" panose="020B0604020202020204" pitchFamily="34" charset="0"/>
                <a:sym typeface="Arial"/>
              </a:rPr>
              <a:t>an Advance</a:t>
            </a:r>
          </a:p>
          <a:p>
            <a:pPr marL="457200" marR="0" lvl="0" indent="-457200" defTabSz="685800" rtl="0" eaLnBrk="1" fontAlgn="auto" latinLnBrk="0" hangingPunct="1">
              <a:lnSpc>
                <a:spcPct val="90000"/>
              </a:lnSpc>
              <a:spcBef>
                <a:spcPts val="750"/>
              </a:spcBef>
              <a:spcAft>
                <a:spcPts val="0"/>
              </a:spcAft>
              <a:buClrTx/>
              <a:buSzPct val="100000"/>
              <a:buFont typeface="Arial" panose="020B0604020202020204" pitchFamily="34" charset="0"/>
              <a:buChar char="•"/>
              <a:tabLst/>
              <a:defRPr/>
            </a:pPr>
            <a:r>
              <a:rPr lang="en-US" sz="2700" kern="0">
                <a:solidFill>
                  <a:srgbClr val="000000"/>
                </a:solidFill>
                <a:latin typeface="Arial" panose="020B0604020202020204" pitchFamily="34" charset="0"/>
                <a:ea typeface="Beatrice" pitchFamily="2" charset="77"/>
                <a:cs typeface="Arial" panose="020B0604020202020204" pitchFamily="34" charset="0"/>
                <a:sym typeface="Arial"/>
              </a:rPr>
              <a:t>Forms for Expenses, including CPD</a:t>
            </a:r>
            <a:endParaRPr kumimoji="0" lang="en-US" sz="2700" b="0" i="0" u="none" strike="noStrike" kern="0" cap="none" spc="0" normalizeH="0" baseline="0" noProof="0">
              <a:ln>
                <a:noFill/>
              </a:ln>
              <a:solidFill>
                <a:srgbClr val="000000"/>
              </a:solidFill>
              <a:effectLst/>
              <a:uLnTx/>
              <a:uFillTx/>
              <a:latin typeface="Arial" panose="020B0604020202020204" pitchFamily="34" charset="0"/>
              <a:ea typeface="Beatrice" pitchFamily="2" charset="77"/>
              <a:cs typeface="Arial" panose="020B0604020202020204" pitchFamily="34" charset="0"/>
              <a:sym typeface="Arial"/>
            </a:endParaRPr>
          </a:p>
        </p:txBody>
      </p:sp>
      <p:pic>
        <p:nvPicPr>
          <p:cNvPr id="4" name="Picture 3">
            <a:extLst>
              <a:ext uri="{FF2B5EF4-FFF2-40B4-BE49-F238E27FC236}">
                <a16:creationId xmlns:a16="http://schemas.microsoft.com/office/drawing/2014/main" id="{CED04E46-D832-444C-9B69-FB4B36F7E8F9}"/>
              </a:ext>
            </a:extLst>
          </p:cNvPr>
          <p:cNvPicPr>
            <a:picLocks noChangeAspect="1"/>
          </p:cNvPicPr>
          <p:nvPr/>
        </p:nvPicPr>
        <p:blipFill rotWithShape="1">
          <a:blip r:embed="rId3"/>
          <a:srcRect b="12201"/>
          <a:stretch/>
        </p:blipFill>
        <p:spPr>
          <a:xfrm>
            <a:off x="8139111" y="527945"/>
            <a:ext cx="2195515" cy="2075931"/>
          </a:xfrm>
          <a:prstGeom prst="rect">
            <a:avLst/>
          </a:prstGeom>
        </p:spPr>
      </p:pic>
    </p:spTree>
    <p:extLst>
      <p:ext uri="{BB962C8B-B14F-4D97-AF65-F5344CB8AC3E}">
        <p14:creationId xmlns:p14="http://schemas.microsoft.com/office/powerpoint/2010/main" val="2907979285"/>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08D609-DB28-8743-99DB-FE032FC16913}"/>
              </a:ext>
            </a:extLst>
          </p:cNvPr>
          <p:cNvSpPr>
            <a:spLocks noGrp="1"/>
          </p:cNvSpPr>
          <p:nvPr>
            <p:ph type="title"/>
          </p:nvPr>
        </p:nvSpPr>
        <p:spPr>
          <a:xfrm>
            <a:off x="1857375" y="475791"/>
            <a:ext cx="8397386" cy="942167"/>
          </a:xfrm>
        </p:spPr>
        <p:txBody>
          <a:bodyPr>
            <a:normAutofit/>
          </a:bodyPr>
          <a:lstStyle/>
          <a:p>
            <a:r>
              <a:rPr lang="en-US"/>
              <a:t>Pay</a:t>
            </a:r>
          </a:p>
        </p:txBody>
      </p:sp>
      <p:sp>
        <p:nvSpPr>
          <p:cNvPr id="2" name="Content Placeholder 1">
            <a:extLst>
              <a:ext uri="{FF2B5EF4-FFF2-40B4-BE49-F238E27FC236}">
                <a16:creationId xmlns:a16="http://schemas.microsoft.com/office/drawing/2014/main" id="{82DEA787-4E57-8B4B-B6C7-E7017B2C8E8F}"/>
              </a:ext>
            </a:extLst>
          </p:cNvPr>
          <p:cNvSpPr>
            <a:spLocks noGrp="1"/>
          </p:cNvSpPr>
          <p:nvPr>
            <p:ph idx="11"/>
          </p:nvPr>
        </p:nvSpPr>
        <p:spPr>
          <a:xfrm>
            <a:off x="1857376" y="1194373"/>
            <a:ext cx="8762729" cy="2592288"/>
          </a:xfrm>
        </p:spPr>
        <p:txBody>
          <a:bodyPr anchor="t">
            <a:noAutofit/>
          </a:bodyPr>
          <a:lstStyle/>
          <a:p>
            <a:pPr marL="457200" indent="-457200" algn="just">
              <a:lnSpc>
                <a:spcPct val="100000"/>
              </a:lnSpc>
              <a:spcBef>
                <a:spcPts val="1000"/>
              </a:spcBef>
              <a:buFont typeface="Arial" panose="020B0604020202020204" pitchFamily="34" charset="0"/>
              <a:buChar char="•"/>
            </a:pPr>
            <a:r>
              <a:rPr lang="en-US" sz="2700"/>
              <a:t>Payroll is run by DC (Dorset Council)</a:t>
            </a:r>
          </a:p>
          <a:p>
            <a:pPr marL="457200" indent="-457200" algn="just">
              <a:lnSpc>
                <a:spcPct val="100000"/>
              </a:lnSpc>
              <a:spcBef>
                <a:spcPts val="1000"/>
              </a:spcBef>
              <a:buFont typeface="Arial" panose="020B0604020202020204" pitchFamily="34" charset="0"/>
              <a:buChar char="•"/>
            </a:pPr>
            <a:r>
              <a:rPr lang="en-US" sz="2700"/>
              <a:t>All queries to AUB Payroll</a:t>
            </a:r>
          </a:p>
          <a:p>
            <a:pPr marL="457200" indent="-457200" algn="just">
              <a:lnSpc>
                <a:spcPct val="100000"/>
              </a:lnSpc>
              <a:spcBef>
                <a:spcPts val="1000"/>
              </a:spcBef>
              <a:buFont typeface="Arial" panose="020B0604020202020204" pitchFamily="34" charset="0"/>
              <a:buChar char="•"/>
            </a:pPr>
            <a:r>
              <a:rPr lang="en-US" sz="2700"/>
              <a:t>Paid on last working day of the month</a:t>
            </a:r>
          </a:p>
          <a:p>
            <a:pPr marL="457200" indent="-457200" algn="just">
              <a:lnSpc>
                <a:spcPct val="100000"/>
              </a:lnSpc>
              <a:spcBef>
                <a:spcPts val="1000"/>
              </a:spcBef>
              <a:buFont typeface="Arial" panose="020B0604020202020204" pitchFamily="34" charset="0"/>
              <a:buChar char="•"/>
            </a:pPr>
            <a:r>
              <a:rPr lang="en-US" sz="2700" err="1"/>
              <a:t>Payslips</a:t>
            </a:r>
            <a:r>
              <a:rPr lang="en-US" sz="2700"/>
              <a:t> are emailed from DC</a:t>
            </a:r>
          </a:p>
        </p:txBody>
      </p:sp>
      <p:pic>
        <p:nvPicPr>
          <p:cNvPr id="3078" name="Picture 6" descr="What Payroll Information do I Need to Report to HMRC? | Quality Company  Formations">
            <a:extLst>
              <a:ext uri="{FF2B5EF4-FFF2-40B4-BE49-F238E27FC236}">
                <a16:creationId xmlns:a16="http://schemas.microsoft.com/office/drawing/2014/main" id="{2E77C39E-5F2E-A4CA-EF06-58F02EE723A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8747" y="3579242"/>
            <a:ext cx="4554506" cy="22772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3186487"/>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08D609-DB28-8743-99DB-FE032FC16913}"/>
              </a:ext>
            </a:extLst>
          </p:cNvPr>
          <p:cNvSpPr>
            <a:spLocks noGrp="1"/>
          </p:cNvSpPr>
          <p:nvPr>
            <p:ph type="title"/>
          </p:nvPr>
        </p:nvSpPr>
        <p:spPr>
          <a:xfrm>
            <a:off x="1857375" y="475791"/>
            <a:ext cx="8397386" cy="942167"/>
          </a:xfrm>
        </p:spPr>
        <p:txBody>
          <a:bodyPr>
            <a:normAutofit/>
          </a:bodyPr>
          <a:lstStyle/>
          <a:p>
            <a:r>
              <a:rPr lang="en-US"/>
              <a:t>Overtime</a:t>
            </a:r>
          </a:p>
        </p:txBody>
      </p:sp>
      <p:sp>
        <p:nvSpPr>
          <p:cNvPr id="2" name="Content Placeholder 1">
            <a:extLst>
              <a:ext uri="{FF2B5EF4-FFF2-40B4-BE49-F238E27FC236}">
                <a16:creationId xmlns:a16="http://schemas.microsoft.com/office/drawing/2014/main" id="{82DEA787-4E57-8B4B-B6C7-E7017B2C8E8F}"/>
              </a:ext>
            </a:extLst>
          </p:cNvPr>
          <p:cNvSpPr>
            <a:spLocks noGrp="1"/>
          </p:cNvSpPr>
          <p:nvPr>
            <p:ph idx="11"/>
          </p:nvPr>
        </p:nvSpPr>
        <p:spPr>
          <a:xfrm>
            <a:off x="1857375" y="1165163"/>
            <a:ext cx="8397386" cy="5257466"/>
          </a:xfrm>
        </p:spPr>
        <p:txBody>
          <a:bodyPr anchor="t">
            <a:noAutofit/>
          </a:bodyPr>
          <a:lstStyle/>
          <a:p>
            <a:pPr marL="457200" indent="-457200">
              <a:spcBef>
                <a:spcPts val="1000"/>
              </a:spcBef>
              <a:buFont typeface="Arial" panose="020B0604020202020204" pitchFamily="34" charset="0"/>
              <a:buChar char="•"/>
            </a:pPr>
            <a:endParaRPr lang="en-US" sz="500"/>
          </a:p>
          <a:p>
            <a:pPr marL="457200" indent="-457200">
              <a:lnSpc>
                <a:spcPct val="100000"/>
              </a:lnSpc>
              <a:spcBef>
                <a:spcPts val="200"/>
              </a:spcBef>
              <a:buFont typeface="Arial" panose="020B0604020202020204" pitchFamily="34" charset="0"/>
              <a:buChar char="•"/>
            </a:pPr>
            <a:r>
              <a:rPr lang="en-US" sz="2700"/>
              <a:t>Overtime/Additional hours are </a:t>
            </a:r>
            <a:br>
              <a:rPr lang="en-US" sz="2700"/>
            </a:br>
            <a:r>
              <a:rPr lang="en-US" sz="2700"/>
              <a:t>paid a month in arrears</a:t>
            </a:r>
          </a:p>
          <a:p>
            <a:pPr marL="457200" indent="-457200" algn="just">
              <a:lnSpc>
                <a:spcPct val="100000"/>
              </a:lnSpc>
              <a:spcBef>
                <a:spcPts val="200"/>
              </a:spcBef>
              <a:buFont typeface="Arial" panose="020B0604020202020204" pitchFamily="34" charset="0"/>
              <a:buChar char="•"/>
            </a:pPr>
            <a:r>
              <a:rPr lang="en-US" sz="2700"/>
              <a:t>Overtime - only for grades I,II and III for any hours above 37 hours per week</a:t>
            </a:r>
          </a:p>
          <a:p>
            <a:pPr marL="457200" indent="-457200" algn="just">
              <a:lnSpc>
                <a:spcPct val="100000"/>
              </a:lnSpc>
              <a:spcBef>
                <a:spcPts val="200"/>
              </a:spcBef>
              <a:buFont typeface="Arial" panose="020B0604020202020204" pitchFamily="34" charset="0"/>
              <a:buChar char="•"/>
            </a:pPr>
            <a:r>
              <a:rPr lang="en-US" sz="2700"/>
              <a:t>Overtime paid at time and a half or double time for Sundays </a:t>
            </a:r>
          </a:p>
          <a:p>
            <a:pPr marL="457200" indent="-457200" algn="just">
              <a:lnSpc>
                <a:spcPct val="100000"/>
              </a:lnSpc>
              <a:spcBef>
                <a:spcPts val="200"/>
              </a:spcBef>
              <a:buFont typeface="Arial" panose="020B0604020202020204" pitchFamily="34" charset="0"/>
              <a:buChar char="•"/>
            </a:pPr>
            <a:r>
              <a:rPr lang="en-US" sz="2700"/>
              <a:t>Additional hours - for part time staff for hours worked up to 37 per week, available to all grades</a:t>
            </a:r>
          </a:p>
          <a:p>
            <a:pPr marL="457200" indent="-457200" algn="just">
              <a:lnSpc>
                <a:spcPct val="100000"/>
              </a:lnSpc>
              <a:spcBef>
                <a:spcPts val="200"/>
              </a:spcBef>
              <a:buFont typeface="Arial" panose="020B0604020202020204" pitchFamily="34" charset="0"/>
              <a:buChar char="•"/>
            </a:pPr>
            <a:r>
              <a:rPr lang="en-US" sz="2700"/>
              <a:t>Additional hours paid at single time</a:t>
            </a:r>
          </a:p>
          <a:p>
            <a:pPr marL="457200" indent="-457200" algn="just">
              <a:lnSpc>
                <a:spcPct val="100000"/>
              </a:lnSpc>
              <a:spcBef>
                <a:spcPts val="200"/>
              </a:spcBef>
              <a:buFont typeface="Arial" panose="020B0604020202020204" pitchFamily="34" charset="0"/>
              <a:buChar char="•"/>
            </a:pPr>
            <a:endParaRPr lang="en-US" sz="500"/>
          </a:p>
          <a:p>
            <a:pPr marL="457200" indent="-457200" algn="just">
              <a:lnSpc>
                <a:spcPct val="100000"/>
              </a:lnSpc>
              <a:spcBef>
                <a:spcPts val="200"/>
              </a:spcBef>
              <a:buFont typeface="Arial" panose="020B0604020202020204" pitchFamily="34" charset="0"/>
              <a:buChar char="•"/>
            </a:pPr>
            <a:r>
              <a:rPr lang="en-US" sz="2700" b="1"/>
              <a:t>Claim forms MUST be </a:t>
            </a:r>
            <a:r>
              <a:rPr lang="en-US" sz="2700" b="1" err="1"/>
              <a:t>authorised</a:t>
            </a:r>
            <a:r>
              <a:rPr lang="en-US" sz="2700" b="1"/>
              <a:t> and submitted to Finance by 2</a:t>
            </a:r>
            <a:r>
              <a:rPr lang="en-US" sz="2700" b="1" baseline="30000"/>
              <a:t>nd</a:t>
            </a:r>
            <a:r>
              <a:rPr lang="en-US" sz="2700" b="1"/>
              <a:t> working day of the month</a:t>
            </a:r>
          </a:p>
        </p:txBody>
      </p:sp>
      <p:pic>
        <p:nvPicPr>
          <p:cNvPr id="4" name="Picture 3">
            <a:extLst>
              <a:ext uri="{FF2B5EF4-FFF2-40B4-BE49-F238E27FC236}">
                <a16:creationId xmlns:a16="http://schemas.microsoft.com/office/drawing/2014/main" id="{1D344C3D-08DE-4A4D-9E3B-2D294F84BCA4}"/>
              </a:ext>
            </a:extLst>
          </p:cNvPr>
          <p:cNvPicPr>
            <a:picLocks noChangeAspect="1"/>
          </p:cNvPicPr>
          <p:nvPr/>
        </p:nvPicPr>
        <p:blipFill>
          <a:blip r:embed="rId2"/>
          <a:stretch>
            <a:fillRect/>
          </a:stretch>
        </p:blipFill>
        <p:spPr>
          <a:xfrm>
            <a:off x="7735409" y="413003"/>
            <a:ext cx="2547326" cy="1698217"/>
          </a:xfrm>
          <a:prstGeom prst="rect">
            <a:avLst/>
          </a:prstGeom>
        </p:spPr>
      </p:pic>
    </p:spTree>
    <p:extLst>
      <p:ext uri="{BB962C8B-B14F-4D97-AF65-F5344CB8AC3E}">
        <p14:creationId xmlns:p14="http://schemas.microsoft.com/office/powerpoint/2010/main" val="206653872"/>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2DEA787-4E57-8B4B-B6C7-E7017B2C8E8F}"/>
              </a:ext>
            </a:extLst>
          </p:cNvPr>
          <p:cNvSpPr>
            <a:spLocks noGrp="1"/>
          </p:cNvSpPr>
          <p:nvPr>
            <p:ph idx="12"/>
          </p:nvPr>
        </p:nvSpPr>
        <p:spPr>
          <a:xfrm>
            <a:off x="1857376" y="908720"/>
            <a:ext cx="8343081" cy="5198092"/>
          </a:xfrm>
        </p:spPr>
        <p:txBody>
          <a:bodyPr/>
          <a:lstStyle/>
          <a:p>
            <a:pPr marL="0" indent="0" algn="just">
              <a:lnSpc>
                <a:spcPct val="100000"/>
              </a:lnSpc>
              <a:spcBef>
                <a:spcPts val="1000"/>
              </a:spcBef>
              <a:buNone/>
            </a:pPr>
            <a:r>
              <a:rPr lang="en-US" sz="2700">
                <a:latin typeface="+mn-lt"/>
              </a:rPr>
              <a:t>All staff are automatically enrolled into the relevant pension scheme</a:t>
            </a:r>
          </a:p>
          <a:p>
            <a:pPr algn="just">
              <a:lnSpc>
                <a:spcPct val="100000"/>
              </a:lnSpc>
              <a:spcBef>
                <a:spcPts val="1000"/>
              </a:spcBef>
              <a:buFont typeface="Arial" panose="020B0604020202020204" pitchFamily="34" charset="0"/>
              <a:buChar char="•"/>
            </a:pPr>
            <a:r>
              <a:rPr lang="en-US" sz="2700">
                <a:latin typeface="+mn-lt"/>
              </a:rPr>
              <a:t>Information is available on pension scheme sites</a:t>
            </a:r>
          </a:p>
          <a:p>
            <a:pPr>
              <a:lnSpc>
                <a:spcPct val="100000"/>
              </a:lnSpc>
              <a:spcBef>
                <a:spcPts val="1000"/>
              </a:spcBef>
              <a:buFont typeface="Arial" panose="020B0604020202020204" pitchFamily="34" charset="0"/>
              <a:buChar char="•"/>
            </a:pPr>
            <a:r>
              <a:rPr lang="en-US" sz="2700">
                <a:latin typeface="+mn-lt"/>
              </a:rPr>
              <a:t>Register for Member Portals - ‘My Pension’ or ‘MPO’ </a:t>
            </a:r>
          </a:p>
          <a:p>
            <a:pPr marL="0" indent="0" algn="just">
              <a:lnSpc>
                <a:spcPct val="100000"/>
              </a:lnSpc>
              <a:spcBef>
                <a:spcPts val="1000"/>
              </a:spcBef>
              <a:buNone/>
            </a:pPr>
            <a:endParaRPr lang="en-US" sz="600">
              <a:latin typeface="+mn-lt"/>
            </a:endParaRPr>
          </a:p>
          <a:p>
            <a:pPr marL="0" indent="0">
              <a:lnSpc>
                <a:spcPct val="100000"/>
              </a:lnSpc>
              <a:spcBef>
                <a:spcPts val="0"/>
              </a:spcBef>
              <a:buNone/>
            </a:pPr>
            <a:r>
              <a:rPr lang="en-US" sz="2400" b="1">
                <a:latin typeface="+mn-lt"/>
              </a:rPr>
              <a:t>Professional Services - </a:t>
            </a:r>
            <a:r>
              <a:rPr lang="en-US" sz="2400" b="1">
                <a:solidFill>
                  <a:schemeClr val="bg1"/>
                </a:solidFill>
                <a:latin typeface="+mn-lt"/>
                <a:cs typeface="Arial" panose="020B0604020202020204" pitchFamily="34" charset="0"/>
              </a:rPr>
              <a:t>LGPS</a:t>
            </a:r>
            <a:r>
              <a:rPr lang="en-US" sz="2400">
                <a:solidFill>
                  <a:schemeClr val="bg1"/>
                </a:solidFill>
                <a:latin typeface="+mn-lt"/>
                <a:cs typeface="Arial" panose="020B0604020202020204" pitchFamily="34" charset="0"/>
              </a:rPr>
              <a:t> </a:t>
            </a:r>
            <a:br>
              <a:rPr lang="en-US" sz="2400">
                <a:solidFill>
                  <a:schemeClr val="bg1"/>
                </a:solidFill>
                <a:latin typeface="+mn-lt"/>
                <a:cs typeface="Arial" panose="020B0604020202020204" pitchFamily="34" charset="0"/>
              </a:rPr>
            </a:br>
            <a:r>
              <a:rPr lang="en-US" sz="2000">
                <a:solidFill>
                  <a:schemeClr val="bg1"/>
                </a:solidFill>
                <a:latin typeface="+mn-lt"/>
                <a:cs typeface="Arial" panose="020B0604020202020204" pitchFamily="34" charset="0"/>
              </a:rPr>
              <a:t>(Local Government Pension Scheme) </a:t>
            </a:r>
          </a:p>
          <a:p>
            <a:pPr marL="0" indent="0" algn="just">
              <a:lnSpc>
                <a:spcPct val="100000"/>
              </a:lnSpc>
              <a:spcBef>
                <a:spcPts val="0"/>
              </a:spcBef>
              <a:buNone/>
            </a:pPr>
            <a:r>
              <a:rPr lang="en-US" sz="2000">
                <a:solidFill>
                  <a:schemeClr val="bg1"/>
                </a:solidFill>
                <a:latin typeface="+mn-lt"/>
                <a:cs typeface="Arial" panose="020B0604020202020204" pitchFamily="34" charset="0"/>
                <a:hlinkClick r:id="rId3"/>
              </a:rPr>
              <a:t>www.dorsetpensionfund.org/</a:t>
            </a:r>
            <a:endParaRPr lang="en-US" sz="2000">
              <a:solidFill>
                <a:schemeClr val="bg1"/>
              </a:solidFill>
              <a:latin typeface="+mn-lt"/>
              <a:cs typeface="Arial" panose="020B0604020202020204" pitchFamily="34" charset="0"/>
            </a:endParaRPr>
          </a:p>
          <a:p>
            <a:pPr marL="0" lvl="1" indent="0">
              <a:lnSpc>
                <a:spcPct val="100000"/>
              </a:lnSpc>
              <a:spcBef>
                <a:spcPts val="0"/>
              </a:spcBef>
              <a:buNone/>
            </a:pPr>
            <a:endParaRPr lang="en-US" sz="1000">
              <a:solidFill>
                <a:schemeClr val="bg1"/>
              </a:solidFill>
              <a:latin typeface="+mn-lt"/>
              <a:cs typeface="Arial" panose="020B0604020202020204" pitchFamily="34" charset="0"/>
            </a:endParaRPr>
          </a:p>
          <a:p>
            <a:pPr marL="0" lvl="1" indent="0">
              <a:lnSpc>
                <a:spcPct val="100000"/>
              </a:lnSpc>
              <a:spcBef>
                <a:spcPts val="0"/>
              </a:spcBef>
              <a:buNone/>
            </a:pPr>
            <a:r>
              <a:rPr lang="en-US" sz="2400" b="1">
                <a:solidFill>
                  <a:schemeClr val="bg1"/>
                </a:solidFill>
                <a:latin typeface="+mn-lt"/>
              </a:rPr>
              <a:t>Academics - </a:t>
            </a:r>
            <a:r>
              <a:rPr lang="en-US" sz="2400" b="1">
                <a:solidFill>
                  <a:schemeClr val="bg1"/>
                </a:solidFill>
                <a:latin typeface="+mn-lt"/>
                <a:cs typeface="Arial" panose="020B0604020202020204" pitchFamily="34" charset="0"/>
              </a:rPr>
              <a:t>TPS</a:t>
            </a:r>
            <a:r>
              <a:rPr lang="en-US" sz="2400">
                <a:solidFill>
                  <a:schemeClr val="bg1"/>
                </a:solidFill>
                <a:latin typeface="+mn-lt"/>
                <a:cs typeface="Arial" panose="020B0604020202020204" pitchFamily="34" charset="0"/>
              </a:rPr>
              <a:t> </a:t>
            </a:r>
            <a:br>
              <a:rPr lang="en-US" sz="2400">
                <a:solidFill>
                  <a:schemeClr val="bg1"/>
                </a:solidFill>
                <a:latin typeface="+mn-lt"/>
                <a:cs typeface="Arial" panose="020B0604020202020204" pitchFamily="34" charset="0"/>
              </a:rPr>
            </a:br>
            <a:r>
              <a:rPr lang="en-US" sz="2000">
                <a:solidFill>
                  <a:schemeClr val="bg1"/>
                </a:solidFill>
                <a:latin typeface="+mn-lt"/>
                <a:cs typeface="Arial" panose="020B0604020202020204" pitchFamily="34" charset="0"/>
              </a:rPr>
              <a:t>(Teacher</a:t>
            </a:r>
            <a:r>
              <a:rPr lang="en-US" sz="2000">
                <a:solidFill>
                  <a:schemeClr val="bg1"/>
                </a:solidFill>
                <a:latin typeface="+mn-lt"/>
              </a:rPr>
              <a:t>s’</a:t>
            </a:r>
            <a:r>
              <a:rPr lang="en-US" sz="2000">
                <a:solidFill>
                  <a:schemeClr val="bg1"/>
                </a:solidFill>
                <a:latin typeface="+mn-lt"/>
                <a:cs typeface="Arial" panose="020B0604020202020204" pitchFamily="34" charset="0"/>
              </a:rPr>
              <a:t> Pension Scheme) </a:t>
            </a:r>
          </a:p>
          <a:p>
            <a:pPr marL="0" lvl="1" indent="0">
              <a:lnSpc>
                <a:spcPct val="100000"/>
              </a:lnSpc>
              <a:spcBef>
                <a:spcPts val="0"/>
              </a:spcBef>
              <a:buNone/>
            </a:pPr>
            <a:r>
              <a:rPr lang="en-US" sz="2000">
                <a:solidFill>
                  <a:schemeClr val="bg1"/>
                </a:solidFill>
                <a:latin typeface="+mn-lt"/>
                <a:cs typeface="Arial" panose="020B0604020202020204" pitchFamily="34" charset="0"/>
                <a:hlinkClick r:id="rId4"/>
              </a:rPr>
              <a:t>www.teacherspensions.co.uk</a:t>
            </a:r>
            <a:r>
              <a:rPr lang="en-US" sz="2000">
                <a:solidFill>
                  <a:schemeClr val="bg1"/>
                </a:solidFill>
                <a:latin typeface="+mn-lt"/>
                <a:cs typeface="Arial" panose="020B0604020202020204" pitchFamily="34" charset="0"/>
              </a:rPr>
              <a:t> </a:t>
            </a:r>
          </a:p>
          <a:p>
            <a:pPr marL="0" lvl="1" indent="0">
              <a:lnSpc>
                <a:spcPct val="100000"/>
              </a:lnSpc>
              <a:spcBef>
                <a:spcPts val="0"/>
              </a:spcBef>
              <a:buNone/>
            </a:pPr>
            <a:endParaRPr lang="en-US" sz="1100">
              <a:solidFill>
                <a:schemeClr val="bg1"/>
              </a:solidFill>
              <a:latin typeface="+mn-lt"/>
              <a:cs typeface="Arial" panose="020B0604020202020204" pitchFamily="34" charset="0"/>
            </a:endParaRPr>
          </a:p>
          <a:p>
            <a:pPr>
              <a:lnSpc>
                <a:spcPct val="100000"/>
              </a:lnSpc>
              <a:spcBef>
                <a:spcPts val="0"/>
              </a:spcBef>
              <a:buFont typeface="Arial" panose="020B0604020202020204" pitchFamily="34" charset="0"/>
              <a:buChar char="•"/>
            </a:pPr>
            <a:r>
              <a:rPr lang="en-US" sz="2700">
                <a:solidFill>
                  <a:schemeClr val="bg1"/>
                </a:solidFill>
                <a:latin typeface="+mn-lt"/>
              </a:rPr>
              <a:t>It is your right to opt out </a:t>
            </a:r>
          </a:p>
          <a:p>
            <a:pPr>
              <a:lnSpc>
                <a:spcPct val="100000"/>
              </a:lnSpc>
              <a:spcBef>
                <a:spcPts val="0"/>
              </a:spcBef>
              <a:buFont typeface="Arial" panose="020B0604020202020204" pitchFamily="34" charset="0"/>
              <a:buChar char="•"/>
            </a:pPr>
            <a:r>
              <a:rPr lang="en-US" sz="2700">
                <a:solidFill>
                  <a:schemeClr val="bg1"/>
                </a:solidFill>
                <a:latin typeface="+mn-lt"/>
              </a:rPr>
              <a:t>Or opt to join the 50/50 scheme - LGPS</a:t>
            </a:r>
          </a:p>
          <a:p>
            <a:pPr marL="0" lvl="1" indent="0">
              <a:lnSpc>
                <a:spcPct val="100000"/>
              </a:lnSpc>
              <a:spcBef>
                <a:spcPts val="0"/>
              </a:spcBef>
              <a:buNone/>
            </a:pPr>
            <a:endParaRPr lang="en-US" sz="2700">
              <a:solidFill>
                <a:schemeClr val="bg1"/>
              </a:solidFill>
              <a:latin typeface="+mn-lt"/>
              <a:cs typeface="Arial" panose="020B0604020202020204" pitchFamily="34" charset="0"/>
            </a:endParaRPr>
          </a:p>
        </p:txBody>
      </p:sp>
      <p:sp>
        <p:nvSpPr>
          <p:cNvPr id="3" name="Title 2">
            <a:extLst>
              <a:ext uri="{FF2B5EF4-FFF2-40B4-BE49-F238E27FC236}">
                <a16:creationId xmlns:a16="http://schemas.microsoft.com/office/drawing/2014/main" id="{9608D609-DB28-8743-99DB-FE032FC16913}"/>
              </a:ext>
            </a:extLst>
          </p:cNvPr>
          <p:cNvSpPr>
            <a:spLocks noGrp="1"/>
          </p:cNvSpPr>
          <p:nvPr>
            <p:ph type="title"/>
          </p:nvPr>
        </p:nvSpPr>
        <p:spPr/>
        <p:txBody>
          <a:bodyPr>
            <a:normAutofit/>
          </a:bodyPr>
          <a:lstStyle/>
          <a:p>
            <a:r>
              <a:rPr lang="en-US"/>
              <a:t>Pensions</a:t>
            </a:r>
          </a:p>
        </p:txBody>
      </p:sp>
      <p:pic>
        <p:nvPicPr>
          <p:cNvPr id="5" name="Picture 4">
            <a:extLst>
              <a:ext uri="{FF2B5EF4-FFF2-40B4-BE49-F238E27FC236}">
                <a16:creationId xmlns:a16="http://schemas.microsoft.com/office/drawing/2014/main" id="{A6436F40-9806-98A8-8AB7-9E0D372D4C32}"/>
              </a:ext>
            </a:extLst>
          </p:cNvPr>
          <p:cNvPicPr>
            <a:picLocks noChangeAspect="1"/>
          </p:cNvPicPr>
          <p:nvPr/>
        </p:nvPicPr>
        <p:blipFill>
          <a:blip r:embed="rId5"/>
          <a:stretch>
            <a:fillRect/>
          </a:stretch>
        </p:blipFill>
        <p:spPr>
          <a:xfrm>
            <a:off x="7104113" y="4222406"/>
            <a:ext cx="2182049" cy="917580"/>
          </a:xfrm>
          <a:prstGeom prst="rect">
            <a:avLst/>
          </a:prstGeom>
        </p:spPr>
      </p:pic>
      <p:pic>
        <p:nvPicPr>
          <p:cNvPr id="7" name="Picture 6">
            <a:extLst>
              <a:ext uri="{FF2B5EF4-FFF2-40B4-BE49-F238E27FC236}">
                <a16:creationId xmlns:a16="http://schemas.microsoft.com/office/drawing/2014/main" id="{AEE50704-B6E1-903A-F388-5780253A8C3B}"/>
              </a:ext>
            </a:extLst>
          </p:cNvPr>
          <p:cNvPicPr>
            <a:picLocks noChangeAspect="1"/>
          </p:cNvPicPr>
          <p:nvPr/>
        </p:nvPicPr>
        <p:blipFill rotWithShape="1">
          <a:blip r:embed="rId6"/>
          <a:srcRect l="6004"/>
          <a:stretch/>
        </p:blipFill>
        <p:spPr>
          <a:xfrm>
            <a:off x="7162193" y="3010212"/>
            <a:ext cx="2399056" cy="1232576"/>
          </a:xfrm>
          <a:prstGeom prst="rect">
            <a:avLst/>
          </a:prstGeom>
        </p:spPr>
      </p:pic>
    </p:spTree>
    <p:extLst>
      <p:ext uri="{BB962C8B-B14F-4D97-AF65-F5344CB8AC3E}">
        <p14:creationId xmlns:p14="http://schemas.microsoft.com/office/powerpoint/2010/main" val="1654105369"/>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08D609-DB28-8743-99DB-FE032FC16913}"/>
              </a:ext>
            </a:extLst>
          </p:cNvPr>
          <p:cNvSpPr>
            <a:spLocks noGrp="1"/>
          </p:cNvSpPr>
          <p:nvPr>
            <p:ph type="title"/>
          </p:nvPr>
        </p:nvSpPr>
        <p:spPr>
          <a:xfrm>
            <a:off x="1857375" y="475791"/>
            <a:ext cx="8397386" cy="942167"/>
          </a:xfrm>
        </p:spPr>
        <p:txBody>
          <a:bodyPr>
            <a:normAutofit/>
          </a:bodyPr>
          <a:lstStyle/>
          <a:p>
            <a:r>
              <a:rPr lang="en-US"/>
              <a:t>Annual Savings Scheme</a:t>
            </a:r>
          </a:p>
        </p:txBody>
      </p:sp>
      <p:sp>
        <p:nvSpPr>
          <p:cNvPr id="2" name="Content Placeholder 1">
            <a:extLst>
              <a:ext uri="{FF2B5EF4-FFF2-40B4-BE49-F238E27FC236}">
                <a16:creationId xmlns:a16="http://schemas.microsoft.com/office/drawing/2014/main" id="{82DEA787-4E57-8B4B-B6C7-E7017B2C8E8F}"/>
              </a:ext>
            </a:extLst>
          </p:cNvPr>
          <p:cNvSpPr>
            <a:spLocks noGrp="1"/>
          </p:cNvSpPr>
          <p:nvPr>
            <p:ph idx="1"/>
          </p:nvPr>
        </p:nvSpPr>
        <p:spPr>
          <a:xfrm>
            <a:off x="1857376" y="1162491"/>
            <a:ext cx="4869817" cy="5223351"/>
          </a:xfrm>
        </p:spPr>
        <p:txBody>
          <a:bodyPr anchor="t">
            <a:normAutofit/>
          </a:bodyPr>
          <a:lstStyle/>
          <a:p>
            <a:pPr marL="450850" indent="-450850">
              <a:spcBef>
                <a:spcPts val="1000"/>
              </a:spcBef>
              <a:buFont typeface="Arial" panose="020B0604020202020204" pitchFamily="34" charset="0"/>
              <a:buChar char="•"/>
            </a:pPr>
            <a:r>
              <a:rPr lang="en-US" sz="2700"/>
              <a:t>Runs for one year from December to November</a:t>
            </a:r>
          </a:p>
          <a:p>
            <a:pPr marL="450850" indent="-450850">
              <a:spcBef>
                <a:spcPts val="1000"/>
              </a:spcBef>
              <a:buFont typeface="Arial" panose="020B0604020202020204" pitchFamily="34" charset="0"/>
              <a:buChar char="•"/>
            </a:pPr>
            <a:r>
              <a:rPr lang="en-US" sz="2700"/>
              <a:t>Invite in November to join new scheme</a:t>
            </a:r>
          </a:p>
          <a:p>
            <a:pPr marL="450850" indent="-450850">
              <a:spcBef>
                <a:spcPts val="1000"/>
              </a:spcBef>
              <a:buFont typeface="Arial" panose="020B0604020202020204" pitchFamily="34" charset="0"/>
              <a:buChar char="•"/>
            </a:pPr>
            <a:r>
              <a:rPr lang="en-US" sz="2700"/>
              <a:t>You choose how much to contribute. You are committed to the whole year</a:t>
            </a:r>
          </a:p>
          <a:p>
            <a:pPr marL="457200" indent="-457200">
              <a:spcBef>
                <a:spcPts val="1000"/>
              </a:spcBef>
              <a:buFont typeface="Arial" panose="020B0604020202020204" pitchFamily="34" charset="0"/>
              <a:buChar char="•"/>
            </a:pPr>
            <a:r>
              <a:rPr lang="en-US" sz="2700"/>
              <a:t>Deducted monthly directly from salary</a:t>
            </a:r>
          </a:p>
          <a:p>
            <a:pPr marL="457200" indent="-457200">
              <a:spcBef>
                <a:spcPts val="1000"/>
              </a:spcBef>
              <a:buFont typeface="Arial" panose="020B0604020202020204" pitchFamily="34" charset="0"/>
              <a:buChar char="•"/>
            </a:pPr>
            <a:r>
              <a:rPr lang="en-US" sz="2700"/>
              <a:t>Total balance plus interest (currently 2%) is paid at the end of November</a:t>
            </a:r>
            <a:endParaRPr lang="en-US" sz="600"/>
          </a:p>
        </p:txBody>
      </p:sp>
      <p:pic>
        <p:nvPicPr>
          <p:cNvPr id="4098" name="Picture 2" descr="How to Save Money - 15 Tips for Saving Money | IDFC FIRST Bank">
            <a:extLst>
              <a:ext uri="{FF2B5EF4-FFF2-40B4-BE49-F238E27FC236}">
                <a16:creationId xmlns:a16="http://schemas.microsoft.com/office/drawing/2014/main" id="{F6A8B44C-46E4-EBC6-8E90-DA9028896F4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5583" r="2403" b="-2"/>
          <a:stretch/>
        </p:blipFill>
        <p:spPr bwMode="auto">
          <a:xfrm>
            <a:off x="6827743" y="1436664"/>
            <a:ext cx="3506882" cy="3792537"/>
          </a:xfrm>
          <a:prstGeom prst="rect">
            <a:avLst/>
          </a:prstGeom>
          <a:solidFill>
            <a:srgbClr val="FFFFFF"/>
          </a:solidFill>
          <a:ln w="12700">
            <a:miter lim="400000"/>
          </a:ln>
        </p:spPr>
      </p:pic>
    </p:spTree>
    <p:extLst>
      <p:ext uri="{BB962C8B-B14F-4D97-AF65-F5344CB8AC3E}">
        <p14:creationId xmlns:p14="http://schemas.microsoft.com/office/powerpoint/2010/main" val="1764660680"/>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31327C-AACB-DF34-D7C5-67245E01253C}"/>
              </a:ext>
            </a:extLst>
          </p:cNvPr>
          <p:cNvSpPr>
            <a:spLocks noGrp="1"/>
          </p:cNvSpPr>
          <p:nvPr>
            <p:ph type="body" sz="half" idx="13"/>
          </p:nvPr>
        </p:nvSpPr>
        <p:spPr>
          <a:xfrm>
            <a:off x="392594" y="322415"/>
            <a:ext cx="9377091" cy="1647991"/>
          </a:xfrm>
        </p:spPr>
        <p:txBody>
          <a:bodyPr/>
          <a:lstStyle/>
          <a:p>
            <a:r>
              <a:rPr lang="en-GB"/>
              <a:t>Introductions</a:t>
            </a:r>
          </a:p>
        </p:txBody>
      </p:sp>
      <p:sp>
        <p:nvSpPr>
          <p:cNvPr id="3" name="TextBox 2">
            <a:extLst>
              <a:ext uri="{FF2B5EF4-FFF2-40B4-BE49-F238E27FC236}">
                <a16:creationId xmlns:a16="http://schemas.microsoft.com/office/drawing/2014/main" id="{23C1CEFC-2074-ABC8-9EFE-26BC751B0FB5}"/>
              </a:ext>
            </a:extLst>
          </p:cNvPr>
          <p:cNvSpPr txBox="1"/>
          <p:nvPr/>
        </p:nvSpPr>
        <p:spPr>
          <a:xfrm>
            <a:off x="496956" y="2219739"/>
            <a:ext cx="9501808" cy="25299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US"/>
              <a:t>Name, role, where do you live &amp; an interesting fact about yourself. </a:t>
            </a:r>
          </a:p>
          <a:p>
            <a:endParaRPr lang="en-US"/>
          </a:p>
          <a:p>
            <a:endParaRPr lang="en-US"/>
          </a:p>
        </p:txBody>
      </p:sp>
    </p:spTree>
    <p:extLst>
      <p:ext uri="{BB962C8B-B14F-4D97-AF65-F5344CB8AC3E}">
        <p14:creationId xmlns:p14="http://schemas.microsoft.com/office/powerpoint/2010/main" val="2763363138"/>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08D609-DB28-8743-99DB-FE032FC16913}"/>
              </a:ext>
            </a:extLst>
          </p:cNvPr>
          <p:cNvSpPr>
            <a:spLocks noGrp="1"/>
          </p:cNvSpPr>
          <p:nvPr>
            <p:ph type="title"/>
          </p:nvPr>
        </p:nvSpPr>
        <p:spPr>
          <a:xfrm>
            <a:off x="1857375" y="475791"/>
            <a:ext cx="8397386" cy="942167"/>
          </a:xfrm>
        </p:spPr>
        <p:txBody>
          <a:bodyPr>
            <a:normAutofit/>
          </a:bodyPr>
          <a:lstStyle/>
          <a:p>
            <a:r>
              <a:rPr lang="en-US"/>
              <a:t>Other Finance Services</a:t>
            </a:r>
          </a:p>
        </p:txBody>
      </p:sp>
      <p:sp>
        <p:nvSpPr>
          <p:cNvPr id="2" name="Content Placeholder 1">
            <a:extLst>
              <a:ext uri="{FF2B5EF4-FFF2-40B4-BE49-F238E27FC236}">
                <a16:creationId xmlns:a16="http://schemas.microsoft.com/office/drawing/2014/main" id="{82DEA787-4E57-8B4B-B6C7-E7017B2C8E8F}"/>
              </a:ext>
            </a:extLst>
          </p:cNvPr>
          <p:cNvSpPr>
            <a:spLocks noGrp="1"/>
          </p:cNvSpPr>
          <p:nvPr>
            <p:ph idx="1"/>
          </p:nvPr>
        </p:nvSpPr>
        <p:spPr>
          <a:xfrm>
            <a:off x="1869037" y="1339886"/>
            <a:ext cx="5030713" cy="5113450"/>
          </a:xfrm>
        </p:spPr>
        <p:txBody>
          <a:bodyPr anchor="t">
            <a:normAutofit/>
          </a:bodyPr>
          <a:lstStyle/>
          <a:p>
            <a:pPr marL="177800" indent="-177800">
              <a:spcBef>
                <a:spcPts val="1000"/>
              </a:spcBef>
              <a:buFont typeface="Arial" panose="020B0604020202020204" pitchFamily="34" charset="0"/>
              <a:buChar char="•"/>
            </a:pPr>
            <a:r>
              <a:rPr lang="en-US" sz="2000"/>
              <a:t>Staff and Student Advances and Expenses</a:t>
            </a:r>
          </a:p>
          <a:p>
            <a:pPr marL="177800" indent="-177800">
              <a:spcBef>
                <a:spcPts val="1000"/>
              </a:spcBef>
              <a:buFont typeface="Arial" panose="020B0604020202020204" pitchFamily="34" charset="0"/>
              <a:buChar char="•"/>
            </a:pPr>
            <a:r>
              <a:rPr lang="en-US" sz="2000"/>
              <a:t>Continual Professional Development Expenses</a:t>
            </a:r>
          </a:p>
          <a:p>
            <a:pPr marL="177800" indent="-177800">
              <a:spcBef>
                <a:spcPts val="1000"/>
              </a:spcBef>
              <a:buFont typeface="Arial" panose="020B0604020202020204" pitchFamily="34" charset="0"/>
              <a:buChar char="•"/>
            </a:pPr>
            <a:r>
              <a:rPr lang="en-US" sz="2000"/>
              <a:t>Ordering</a:t>
            </a:r>
          </a:p>
          <a:p>
            <a:pPr marL="177800" indent="-177800">
              <a:spcBef>
                <a:spcPts val="1000"/>
              </a:spcBef>
              <a:buFont typeface="Arial" panose="020B0604020202020204" pitchFamily="34" charset="0"/>
              <a:buChar char="•"/>
            </a:pPr>
            <a:r>
              <a:rPr lang="en-US" sz="2000"/>
              <a:t>Procurement Advice</a:t>
            </a:r>
          </a:p>
          <a:p>
            <a:pPr marL="177800" indent="-177800">
              <a:spcBef>
                <a:spcPts val="1000"/>
              </a:spcBef>
              <a:buFont typeface="Arial" panose="020B0604020202020204" pitchFamily="34" charset="0"/>
              <a:buChar char="•"/>
            </a:pPr>
            <a:r>
              <a:rPr lang="en-US" sz="2000"/>
              <a:t>Facilitating Travel Bookings</a:t>
            </a:r>
          </a:p>
          <a:p>
            <a:pPr marL="177800" indent="-177800">
              <a:spcBef>
                <a:spcPts val="1000"/>
              </a:spcBef>
              <a:buFont typeface="Arial" panose="020B0604020202020204" pitchFamily="34" charset="0"/>
              <a:buChar char="•"/>
            </a:pPr>
            <a:r>
              <a:rPr lang="en-US" sz="2000"/>
              <a:t>Payment of Supplier Invoices</a:t>
            </a:r>
          </a:p>
          <a:p>
            <a:pPr marL="177800" indent="-177800">
              <a:spcBef>
                <a:spcPts val="1000"/>
              </a:spcBef>
              <a:buFont typeface="Arial" panose="020B0604020202020204" pitchFamily="34" charset="0"/>
              <a:buChar char="•"/>
            </a:pPr>
            <a:r>
              <a:rPr lang="en-US" sz="2000"/>
              <a:t>AUB Online Store Set Ups / Transactions </a:t>
            </a:r>
          </a:p>
          <a:p>
            <a:pPr marL="177800" indent="-177800">
              <a:spcBef>
                <a:spcPts val="1000"/>
              </a:spcBef>
              <a:buFont typeface="Arial" panose="020B0604020202020204" pitchFamily="34" charset="0"/>
              <a:buChar char="•"/>
            </a:pPr>
            <a:r>
              <a:rPr lang="en-US" sz="2000"/>
              <a:t>Sales Invoices Requests</a:t>
            </a:r>
          </a:p>
          <a:p>
            <a:pPr marL="177800" indent="-177800">
              <a:spcBef>
                <a:spcPts val="1000"/>
              </a:spcBef>
              <a:buFont typeface="Arial" panose="020B0604020202020204" pitchFamily="34" charset="0"/>
              <a:buChar char="•"/>
            </a:pPr>
            <a:r>
              <a:rPr lang="en-US" sz="2000"/>
              <a:t>Project Accounts</a:t>
            </a:r>
          </a:p>
          <a:p>
            <a:pPr marL="177800" indent="-177800">
              <a:spcBef>
                <a:spcPts val="1000"/>
              </a:spcBef>
              <a:buFont typeface="Arial" panose="020B0604020202020204" pitchFamily="34" charset="0"/>
              <a:buChar char="•"/>
            </a:pPr>
            <a:r>
              <a:rPr lang="en-US" sz="2000"/>
              <a:t>Cost Transfers</a:t>
            </a:r>
          </a:p>
        </p:txBody>
      </p:sp>
      <p:pic>
        <p:nvPicPr>
          <p:cNvPr id="5122" name="Picture 2" descr="What is the role of finance within a business? | Business Advice">
            <a:extLst>
              <a:ext uri="{FF2B5EF4-FFF2-40B4-BE49-F238E27FC236}">
                <a16:creationId xmlns:a16="http://schemas.microsoft.com/office/drawing/2014/main" id="{F40AC700-5465-2ACF-039F-799FCD8E28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600" r="4366"/>
          <a:stretch/>
        </p:blipFill>
        <p:spPr bwMode="auto">
          <a:xfrm>
            <a:off x="6850848" y="1926028"/>
            <a:ext cx="3472116" cy="3005944"/>
          </a:xfrm>
          <a:prstGeom prst="rect">
            <a:avLst/>
          </a:prstGeom>
          <a:solidFill>
            <a:srgbClr val="FFFFFF"/>
          </a:solidFill>
          <a:ln w="12700">
            <a:miter lim="400000"/>
          </a:ln>
        </p:spPr>
      </p:pic>
    </p:spTree>
    <p:extLst>
      <p:ext uri="{BB962C8B-B14F-4D97-AF65-F5344CB8AC3E}">
        <p14:creationId xmlns:p14="http://schemas.microsoft.com/office/powerpoint/2010/main" val="3920458280"/>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fireworks, outdoor object&#10;&#10;Description automatically generated">
            <a:extLst>
              <a:ext uri="{FF2B5EF4-FFF2-40B4-BE49-F238E27FC236}">
                <a16:creationId xmlns:a16="http://schemas.microsoft.com/office/drawing/2014/main" id="{230A58AD-2317-6E47-B8D5-72CCF91E94A3}"/>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16592" b="16592"/>
          <a:stretch/>
        </p:blipFill>
        <p:spPr>
          <a:xfrm>
            <a:off x="1037995" y="1037996"/>
            <a:ext cx="10116008" cy="4782008"/>
          </a:xfrm>
          <a:noFill/>
        </p:spPr>
      </p:pic>
      <p:sp>
        <p:nvSpPr>
          <p:cNvPr id="3" name="Text Placeholder 2">
            <a:extLst>
              <a:ext uri="{FF2B5EF4-FFF2-40B4-BE49-F238E27FC236}">
                <a16:creationId xmlns:a16="http://schemas.microsoft.com/office/drawing/2014/main" id="{391177AA-E199-654B-8A64-01785957180A}"/>
              </a:ext>
            </a:extLst>
          </p:cNvPr>
          <p:cNvSpPr>
            <a:spLocks noGrp="1"/>
          </p:cNvSpPr>
          <p:nvPr>
            <p:ph type="body" sz="half" idx="13"/>
          </p:nvPr>
        </p:nvSpPr>
        <p:spPr>
          <a:xfrm>
            <a:off x="1037997" y="118753"/>
            <a:ext cx="10116008" cy="919243"/>
          </a:xfrm>
        </p:spPr>
        <p:txBody>
          <a:bodyPr anchor="ctr">
            <a:normAutofit fontScale="92500"/>
          </a:bodyPr>
          <a:lstStyle/>
          <a:p>
            <a:pPr>
              <a:spcAft>
                <a:spcPts val="600"/>
              </a:spcAft>
            </a:pPr>
            <a:r>
              <a:rPr lang="en-US"/>
              <a:t>New starter induction – Marketing</a:t>
            </a:r>
          </a:p>
        </p:txBody>
      </p:sp>
    </p:spTree>
    <p:extLst>
      <p:ext uri="{BB962C8B-B14F-4D97-AF65-F5344CB8AC3E}">
        <p14:creationId xmlns:p14="http://schemas.microsoft.com/office/powerpoint/2010/main" val="2081589675"/>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3A0BC"/>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F45B032-AA71-5E41-87AF-6F0E64CD416E}"/>
              </a:ext>
            </a:extLst>
          </p:cNvPr>
          <p:cNvSpPr>
            <a:spLocks noGrp="1"/>
          </p:cNvSpPr>
          <p:nvPr>
            <p:ph type="body" sz="half" idx="13"/>
          </p:nvPr>
        </p:nvSpPr>
        <p:spPr>
          <a:xfrm>
            <a:off x="474481" y="483297"/>
            <a:ext cx="9101319" cy="1647991"/>
          </a:xfrm>
        </p:spPr>
        <p:txBody>
          <a:bodyPr/>
          <a:lstStyle/>
          <a:p>
            <a:pPr marL="0" marR="0" indent="0" algn="l" defTabSz="914400" rtl="0" eaLnBrk="1" latinLnBrk="0" hangingPunct="1">
              <a:lnSpc>
                <a:spcPct val="90000"/>
              </a:lnSpc>
              <a:spcBef>
                <a:spcPts val="0"/>
              </a:spcBef>
              <a:spcAft>
                <a:spcPts val="0"/>
              </a:spcAft>
              <a:buClrTx/>
              <a:buSzTx/>
              <a:buFontTx/>
              <a:buNone/>
              <a:tabLst/>
            </a:pPr>
            <a:r>
              <a:rPr lang="en-US">
                <a:solidFill>
                  <a:schemeClr val="bg1"/>
                </a:solidFill>
              </a:rPr>
              <a:t>Our aim</a:t>
            </a:r>
          </a:p>
        </p:txBody>
      </p:sp>
      <p:sp>
        <p:nvSpPr>
          <p:cNvPr id="2" name="TextBox 1">
            <a:extLst>
              <a:ext uri="{FF2B5EF4-FFF2-40B4-BE49-F238E27FC236}">
                <a16:creationId xmlns:a16="http://schemas.microsoft.com/office/drawing/2014/main" id="{DDCD5788-96D3-BE47-BEDF-14990AB92FBC}"/>
              </a:ext>
            </a:extLst>
          </p:cNvPr>
          <p:cNvSpPr txBox="1"/>
          <p:nvPr/>
        </p:nvSpPr>
        <p:spPr>
          <a:xfrm>
            <a:off x="1944414" y="3153103"/>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normAutofit fontScale="25000" lnSpcReduction="20000"/>
          </a:bodyPr>
          <a:lstStyle/>
          <a:p>
            <a:pPr marL="0" marR="0" lvl="0" indent="0" algn="l" defTabSz="914400" rtl="0" eaLnBrk="1" fontAlgn="auto" latinLnBrk="0" hangingPunct="0">
              <a:lnSpc>
                <a:spcPct val="90000"/>
              </a:lnSpc>
              <a:spcBef>
                <a:spcPts val="0"/>
              </a:spcBef>
              <a:spcAft>
                <a:spcPts val="0"/>
              </a:spcAft>
              <a:buClrTx/>
              <a:buSzTx/>
              <a:buFontTx/>
              <a:buNone/>
              <a:tabLst/>
              <a:defRPr/>
            </a:pPr>
            <a:endParaRPr kumimoji="0" lang="en-US" sz="4400" b="1" i="0" u="none" strike="noStrike" kern="0" cap="none" spc="0" normalizeH="0" baseline="0" noProof="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1670930892"/>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F2B4BD2-3A0B-734C-936D-943890F79B40}"/>
              </a:ext>
            </a:extLst>
          </p:cNvPr>
          <p:cNvSpPr>
            <a:spLocks noGrp="1"/>
          </p:cNvSpPr>
          <p:nvPr>
            <p:ph type="title"/>
          </p:nvPr>
        </p:nvSpPr>
        <p:spPr>
          <a:xfrm>
            <a:off x="444500" y="475789"/>
            <a:ext cx="10019014" cy="964242"/>
          </a:xfrm>
        </p:spPr>
        <p:txBody>
          <a:bodyPr>
            <a:normAutofit/>
          </a:bodyPr>
          <a:lstStyle/>
          <a:p>
            <a:r>
              <a:rPr lang="en-GB" b="1"/>
              <a:t>Our aim</a:t>
            </a:r>
          </a:p>
        </p:txBody>
      </p:sp>
      <p:sp>
        <p:nvSpPr>
          <p:cNvPr id="5" name="Content Placeholder 4">
            <a:extLst>
              <a:ext uri="{FF2B5EF4-FFF2-40B4-BE49-F238E27FC236}">
                <a16:creationId xmlns:a16="http://schemas.microsoft.com/office/drawing/2014/main" id="{29E7A906-32D0-4648-A57E-C7EEEDE5AE17}"/>
              </a:ext>
            </a:extLst>
          </p:cNvPr>
          <p:cNvSpPr>
            <a:spLocks noGrp="1"/>
          </p:cNvSpPr>
          <p:nvPr>
            <p:ph idx="1"/>
          </p:nvPr>
        </p:nvSpPr>
        <p:spPr>
          <a:xfrm>
            <a:off x="444500" y="1440031"/>
            <a:ext cx="10019014" cy="4346171"/>
          </a:xfrm>
        </p:spPr>
        <p:txBody>
          <a:bodyPr anchor="t">
            <a:normAutofit/>
          </a:bodyPr>
          <a:lstStyle/>
          <a:p>
            <a:pPr marL="342900" lvl="0" indent="-342900">
              <a:buFont typeface="Calibri" panose="020F0502020204030204" pitchFamily="34" charset="0"/>
              <a:buChar char="-"/>
            </a:pPr>
            <a:r>
              <a:rPr lang="en-GB">
                <a:effectLst/>
              </a:rPr>
              <a:t>Show the outside world who we are… through development of our brand, and innovative campaigns and activities to reach our target audiences.</a:t>
            </a:r>
          </a:p>
        </p:txBody>
      </p:sp>
      <p:sp>
        <p:nvSpPr>
          <p:cNvPr id="12" name="TextBox 11">
            <a:extLst>
              <a:ext uri="{FF2B5EF4-FFF2-40B4-BE49-F238E27FC236}">
                <a16:creationId xmlns:a16="http://schemas.microsoft.com/office/drawing/2014/main" id="{8C2E5E48-F021-3946-88E0-D7B2F543F345}"/>
              </a:ext>
            </a:extLst>
          </p:cNvPr>
          <p:cNvSpPr txBox="1"/>
          <p:nvPr/>
        </p:nvSpPr>
        <p:spPr>
          <a:xfrm>
            <a:off x="9519920" y="5720080"/>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noAutofit/>
          </a:bodyPr>
          <a:lstStyle/>
          <a:p>
            <a:pPr marL="0" marR="0" lvl="0" indent="0" algn="l" defTabSz="914400" rtl="0" eaLnBrk="1" fontAlgn="auto" latinLnBrk="0" hangingPunct="0">
              <a:lnSpc>
                <a:spcPct val="90000"/>
              </a:lnSpc>
              <a:spcBef>
                <a:spcPts val="0"/>
              </a:spcBef>
              <a:spcAft>
                <a:spcPts val="0"/>
              </a:spcAft>
              <a:buClrTx/>
              <a:buSzTx/>
              <a:buFontTx/>
              <a:buNone/>
              <a:tabLst/>
              <a:defRPr/>
            </a:pPr>
            <a:endParaRPr kumimoji="0" lang="en-US" sz="800" b="1" i="0" u="none" strike="noStrike" kern="0" cap="none" spc="0" normalizeH="0" baseline="0" noProof="0">
              <a:ln>
                <a:noFill/>
              </a:ln>
              <a:solidFill>
                <a:srgbClr val="FFFFFF"/>
              </a:solidFill>
              <a:effectLst/>
              <a:uLnTx/>
              <a:uFillTx/>
              <a:latin typeface="Beatrice" pitchFamily="2" charset="77"/>
              <a:ea typeface="Beatrice" pitchFamily="2" charset="77"/>
              <a:cs typeface="Arial"/>
              <a:sym typeface="Arial"/>
            </a:endParaRPr>
          </a:p>
        </p:txBody>
      </p:sp>
    </p:spTree>
    <p:extLst>
      <p:ext uri="{BB962C8B-B14F-4D97-AF65-F5344CB8AC3E}">
        <p14:creationId xmlns:p14="http://schemas.microsoft.com/office/powerpoint/2010/main" val="2006913100"/>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F2B4BD2-3A0B-734C-936D-943890F79B40}"/>
              </a:ext>
            </a:extLst>
          </p:cNvPr>
          <p:cNvSpPr>
            <a:spLocks noGrp="1"/>
          </p:cNvSpPr>
          <p:nvPr>
            <p:ph type="title"/>
          </p:nvPr>
        </p:nvSpPr>
        <p:spPr>
          <a:xfrm>
            <a:off x="444500" y="475789"/>
            <a:ext cx="10019014" cy="964242"/>
          </a:xfrm>
        </p:spPr>
        <p:txBody>
          <a:bodyPr>
            <a:normAutofit/>
          </a:bodyPr>
          <a:lstStyle/>
          <a:p>
            <a:r>
              <a:rPr lang="en-GB" b="1"/>
              <a:t>Our aim</a:t>
            </a:r>
          </a:p>
        </p:txBody>
      </p:sp>
      <p:sp>
        <p:nvSpPr>
          <p:cNvPr id="5" name="Content Placeholder 4">
            <a:extLst>
              <a:ext uri="{FF2B5EF4-FFF2-40B4-BE49-F238E27FC236}">
                <a16:creationId xmlns:a16="http://schemas.microsoft.com/office/drawing/2014/main" id="{29E7A906-32D0-4648-A57E-C7EEEDE5AE17}"/>
              </a:ext>
            </a:extLst>
          </p:cNvPr>
          <p:cNvSpPr>
            <a:spLocks noGrp="1"/>
          </p:cNvSpPr>
          <p:nvPr>
            <p:ph idx="1"/>
          </p:nvPr>
        </p:nvSpPr>
        <p:spPr>
          <a:xfrm>
            <a:off x="444500" y="1440031"/>
            <a:ext cx="10019014" cy="4346171"/>
          </a:xfrm>
        </p:spPr>
        <p:txBody>
          <a:bodyPr anchor="t">
            <a:normAutofit/>
          </a:bodyPr>
          <a:lstStyle/>
          <a:p>
            <a:pPr marL="342900" lvl="0" indent="-342900">
              <a:buFont typeface="Calibri" panose="020F0502020204030204" pitchFamily="34" charset="0"/>
              <a:buChar char="-"/>
            </a:pPr>
            <a:r>
              <a:rPr lang="en-GB">
                <a:effectLst/>
              </a:rPr>
              <a:t>Show the outside world who we are… through development of our brand, and innovative campaigns and activities to reach our target audiences.</a:t>
            </a:r>
          </a:p>
          <a:p>
            <a:pPr marL="342900" lvl="0" indent="-342900">
              <a:buFont typeface="Calibri" panose="020F0502020204030204" pitchFamily="34" charset="0"/>
              <a:buChar char="-"/>
            </a:pPr>
            <a:r>
              <a:rPr lang="en-GB">
                <a:effectLst/>
              </a:rPr>
              <a:t>Help prospective students make better educational choices and find out more about AUB, so that ultimately more students choose us.</a:t>
            </a:r>
          </a:p>
          <a:p>
            <a:endParaRPr lang="en-GB"/>
          </a:p>
        </p:txBody>
      </p:sp>
      <p:sp>
        <p:nvSpPr>
          <p:cNvPr id="12" name="TextBox 11">
            <a:extLst>
              <a:ext uri="{FF2B5EF4-FFF2-40B4-BE49-F238E27FC236}">
                <a16:creationId xmlns:a16="http://schemas.microsoft.com/office/drawing/2014/main" id="{8C2E5E48-F021-3946-88E0-D7B2F543F345}"/>
              </a:ext>
            </a:extLst>
          </p:cNvPr>
          <p:cNvSpPr txBox="1"/>
          <p:nvPr/>
        </p:nvSpPr>
        <p:spPr>
          <a:xfrm>
            <a:off x="9519920" y="5720080"/>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noAutofit/>
          </a:bodyPr>
          <a:lstStyle/>
          <a:p>
            <a:pPr marL="0" marR="0" lvl="0" indent="0" algn="l" defTabSz="914400" rtl="0" eaLnBrk="1" fontAlgn="auto" latinLnBrk="0" hangingPunct="0">
              <a:lnSpc>
                <a:spcPct val="90000"/>
              </a:lnSpc>
              <a:spcBef>
                <a:spcPts val="0"/>
              </a:spcBef>
              <a:spcAft>
                <a:spcPts val="0"/>
              </a:spcAft>
              <a:buClrTx/>
              <a:buSzTx/>
              <a:buFontTx/>
              <a:buNone/>
              <a:tabLst/>
              <a:defRPr/>
            </a:pPr>
            <a:endParaRPr kumimoji="0" lang="en-US" sz="800" b="1" i="0" u="none" strike="noStrike" kern="0" cap="none" spc="0" normalizeH="0" baseline="0" noProof="0">
              <a:ln>
                <a:noFill/>
              </a:ln>
              <a:solidFill>
                <a:srgbClr val="FFFFFF"/>
              </a:solidFill>
              <a:effectLst/>
              <a:uLnTx/>
              <a:uFillTx/>
              <a:latin typeface="Beatrice" pitchFamily="2" charset="77"/>
              <a:ea typeface="Beatrice" pitchFamily="2" charset="77"/>
              <a:cs typeface="Arial"/>
              <a:sym typeface="Arial"/>
            </a:endParaRPr>
          </a:p>
        </p:txBody>
      </p:sp>
    </p:spTree>
    <p:extLst>
      <p:ext uri="{BB962C8B-B14F-4D97-AF65-F5344CB8AC3E}">
        <p14:creationId xmlns:p14="http://schemas.microsoft.com/office/powerpoint/2010/main" val="657679490"/>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3A0BC"/>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F45B032-AA71-5E41-87AF-6F0E64CD416E}"/>
              </a:ext>
            </a:extLst>
          </p:cNvPr>
          <p:cNvSpPr>
            <a:spLocks noGrp="1"/>
          </p:cNvSpPr>
          <p:nvPr>
            <p:ph type="body" sz="half" idx="13"/>
          </p:nvPr>
        </p:nvSpPr>
        <p:spPr>
          <a:xfrm>
            <a:off x="474481" y="483297"/>
            <a:ext cx="9101319" cy="1647991"/>
          </a:xfrm>
        </p:spPr>
        <p:txBody>
          <a:bodyPr/>
          <a:lstStyle/>
          <a:p>
            <a:pPr marL="0" marR="0" indent="0" algn="l" defTabSz="914400" rtl="0" eaLnBrk="1" latinLnBrk="0" hangingPunct="1">
              <a:lnSpc>
                <a:spcPct val="90000"/>
              </a:lnSpc>
              <a:spcBef>
                <a:spcPts val="0"/>
              </a:spcBef>
              <a:spcAft>
                <a:spcPts val="0"/>
              </a:spcAft>
              <a:buClrTx/>
              <a:buSzTx/>
              <a:buFontTx/>
              <a:buNone/>
              <a:tabLst/>
            </a:pPr>
            <a:r>
              <a:rPr lang="en-US">
                <a:solidFill>
                  <a:schemeClr val="bg1"/>
                </a:solidFill>
              </a:rPr>
              <a:t>The Team</a:t>
            </a:r>
          </a:p>
        </p:txBody>
      </p:sp>
      <p:sp>
        <p:nvSpPr>
          <p:cNvPr id="2" name="TextBox 1">
            <a:extLst>
              <a:ext uri="{FF2B5EF4-FFF2-40B4-BE49-F238E27FC236}">
                <a16:creationId xmlns:a16="http://schemas.microsoft.com/office/drawing/2014/main" id="{DDCD5788-96D3-BE47-BEDF-14990AB92FBC}"/>
              </a:ext>
            </a:extLst>
          </p:cNvPr>
          <p:cNvSpPr txBox="1"/>
          <p:nvPr/>
        </p:nvSpPr>
        <p:spPr>
          <a:xfrm>
            <a:off x="1944414" y="3153103"/>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normAutofit fontScale="25000" lnSpcReduction="20000"/>
          </a:bodyPr>
          <a:lstStyle/>
          <a:p>
            <a:pPr marL="0" marR="0" lvl="0" indent="0" algn="l" defTabSz="914400" rtl="0" eaLnBrk="1" fontAlgn="auto" latinLnBrk="0" hangingPunct="0">
              <a:lnSpc>
                <a:spcPct val="90000"/>
              </a:lnSpc>
              <a:spcBef>
                <a:spcPts val="0"/>
              </a:spcBef>
              <a:spcAft>
                <a:spcPts val="0"/>
              </a:spcAft>
              <a:buClrTx/>
              <a:buSzTx/>
              <a:buFontTx/>
              <a:buNone/>
              <a:tabLst/>
              <a:defRPr/>
            </a:pPr>
            <a:endParaRPr kumimoji="0" lang="en-US" sz="4400" b="1" i="0" u="none" strike="noStrike" kern="0" cap="none" spc="0" normalizeH="0" baseline="0" noProof="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1567395700"/>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F45B032-AA71-5E41-87AF-6F0E64CD416E}"/>
              </a:ext>
            </a:extLst>
          </p:cNvPr>
          <p:cNvSpPr>
            <a:spLocks noGrp="1"/>
          </p:cNvSpPr>
          <p:nvPr>
            <p:ph type="body" sz="half" idx="13"/>
          </p:nvPr>
        </p:nvSpPr>
        <p:spPr>
          <a:xfrm>
            <a:off x="474481" y="483297"/>
            <a:ext cx="9101319" cy="1647991"/>
          </a:xfrm>
        </p:spPr>
        <p:txBody>
          <a:bodyPr/>
          <a:lstStyle/>
          <a:p>
            <a:pPr marL="0" marR="0" indent="0" algn="l" defTabSz="914400" rtl="0" eaLnBrk="1" latinLnBrk="0" hangingPunct="1">
              <a:lnSpc>
                <a:spcPct val="90000"/>
              </a:lnSpc>
              <a:spcBef>
                <a:spcPts val="0"/>
              </a:spcBef>
              <a:spcAft>
                <a:spcPts val="0"/>
              </a:spcAft>
              <a:buClrTx/>
              <a:buSzTx/>
              <a:buFontTx/>
              <a:buNone/>
              <a:tabLst/>
            </a:pPr>
            <a:r>
              <a:rPr lang="en-US">
                <a:solidFill>
                  <a:schemeClr val="bg1"/>
                </a:solidFill>
              </a:rPr>
              <a:t>What do we do?</a:t>
            </a:r>
          </a:p>
        </p:txBody>
      </p:sp>
      <p:sp>
        <p:nvSpPr>
          <p:cNvPr id="2" name="TextBox 1">
            <a:extLst>
              <a:ext uri="{FF2B5EF4-FFF2-40B4-BE49-F238E27FC236}">
                <a16:creationId xmlns:a16="http://schemas.microsoft.com/office/drawing/2014/main" id="{DDCD5788-96D3-BE47-BEDF-14990AB92FBC}"/>
              </a:ext>
            </a:extLst>
          </p:cNvPr>
          <p:cNvSpPr txBox="1"/>
          <p:nvPr/>
        </p:nvSpPr>
        <p:spPr>
          <a:xfrm>
            <a:off x="1944414" y="3153103"/>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normAutofit fontScale="25000" lnSpcReduction="20000"/>
          </a:bodyPr>
          <a:lstStyle/>
          <a:p>
            <a:pPr marL="0" marR="0" lvl="0" indent="0" algn="l" defTabSz="914400" rtl="0" eaLnBrk="1" fontAlgn="auto" latinLnBrk="0" hangingPunct="0">
              <a:lnSpc>
                <a:spcPct val="90000"/>
              </a:lnSpc>
              <a:spcBef>
                <a:spcPts val="0"/>
              </a:spcBef>
              <a:spcAft>
                <a:spcPts val="0"/>
              </a:spcAft>
              <a:buClrTx/>
              <a:buSzTx/>
              <a:buFontTx/>
              <a:buNone/>
              <a:tabLst/>
              <a:defRPr/>
            </a:pPr>
            <a:endParaRPr kumimoji="0" lang="en-US" sz="4400" b="1"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3" name="Picture 2" descr="AUB's Student Recruitment and Marketing team">
            <a:extLst>
              <a:ext uri="{FF2B5EF4-FFF2-40B4-BE49-F238E27FC236}">
                <a16:creationId xmlns:a16="http://schemas.microsoft.com/office/drawing/2014/main" id="{A8CCFF0E-0641-A68F-D07A-E307FACCB9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5340" y="392223"/>
            <a:ext cx="9101319" cy="5688324"/>
          </a:xfrm>
          <a:prstGeom prst="rect">
            <a:avLst/>
          </a:prstGeom>
        </p:spPr>
      </p:pic>
    </p:spTree>
    <p:extLst>
      <p:ext uri="{BB962C8B-B14F-4D97-AF65-F5344CB8AC3E}">
        <p14:creationId xmlns:p14="http://schemas.microsoft.com/office/powerpoint/2010/main" val="3323547074"/>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F6000-B519-3247-9085-02C85C2251E0}"/>
              </a:ext>
            </a:extLst>
          </p:cNvPr>
          <p:cNvSpPr>
            <a:spLocks noGrp="1"/>
          </p:cNvSpPr>
          <p:nvPr>
            <p:ph type="title"/>
          </p:nvPr>
        </p:nvSpPr>
        <p:spPr/>
        <p:txBody>
          <a:bodyPr/>
          <a:lstStyle/>
          <a:p>
            <a:r>
              <a:rPr lang="en-US" b="1"/>
              <a:t>Who are we?</a:t>
            </a:r>
          </a:p>
        </p:txBody>
      </p:sp>
      <p:sp>
        <p:nvSpPr>
          <p:cNvPr id="12" name="TextBox 11">
            <a:extLst>
              <a:ext uri="{FF2B5EF4-FFF2-40B4-BE49-F238E27FC236}">
                <a16:creationId xmlns:a16="http://schemas.microsoft.com/office/drawing/2014/main" id="{74EEC5A3-A57B-7D45-843B-A6C5E32FC082}"/>
              </a:ext>
            </a:extLst>
          </p:cNvPr>
          <p:cNvSpPr txBox="1"/>
          <p:nvPr/>
        </p:nvSpPr>
        <p:spPr>
          <a:xfrm>
            <a:off x="6709719" y="6339016"/>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normAutofit fontScale="25000" lnSpcReduction="20000"/>
          </a:bodyPr>
          <a:lstStyle/>
          <a:p>
            <a:pPr marL="0" marR="0" lvl="0" indent="0" algn="l" defTabSz="914400" rtl="0" eaLnBrk="1" fontAlgn="auto" latinLnBrk="0" hangingPunct="0">
              <a:lnSpc>
                <a:spcPct val="90000"/>
              </a:lnSpc>
              <a:spcBef>
                <a:spcPts val="0"/>
              </a:spcBef>
              <a:spcAft>
                <a:spcPts val="0"/>
              </a:spcAft>
              <a:buClrTx/>
              <a:buSzTx/>
              <a:buFontTx/>
              <a:buNone/>
              <a:tabLst/>
              <a:defRPr/>
            </a:pPr>
            <a:endParaRPr kumimoji="0" lang="en-US" sz="44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 name="TextBox 12">
            <a:extLst>
              <a:ext uri="{FF2B5EF4-FFF2-40B4-BE49-F238E27FC236}">
                <a16:creationId xmlns:a16="http://schemas.microsoft.com/office/drawing/2014/main" id="{8AA9EC56-EF56-8144-86AA-72C9E18249C5}"/>
              </a:ext>
            </a:extLst>
          </p:cNvPr>
          <p:cNvSpPr txBox="1"/>
          <p:nvPr/>
        </p:nvSpPr>
        <p:spPr>
          <a:xfrm>
            <a:off x="7315200" y="6339016"/>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normAutofit fontScale="25000" lnSpcReduction="20000"/>
          </a:bodyPr>
          <a:lstStyle/>
          <a:p>
            <a:pPr marL="0" marR="0" lvl="0" indent="0" algn="l" defTabSz="914400" rtl="0" eaLnBrk="1" fontAlgn="auto" latinLnBrk="0" hangingPunct="0">
              <a:lnSpc>
                <a:spcPct val="90000"/>
              </a:lnSpc>
              <a:spcBef>
                <a:spcPts val="0"/>
              </a:spcBef>
              <a:spcAft>
                <a:spcPts val="0"/>
              </a:spcAft>
              <a:buClrTx/>
              <a:buSzTx/>
              <a:buFontTx/>
              <a:buNone/>
              <a:tabLst/>
              <a:defRPr/>
            </a:pPr>
            <a:endParaRPr kumimoji="0" lang="en-US" sz="44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 name="Rounded Rectangle 2">
            <a:extLst>
              <a:ext uri="{FF2B5EF4-FFF2-40B4-BE49-F238E27FC236}">
                <a16:creationId xmlns:a16="http://schemas.microsoft.com/office/drawing/2014/main" id="{6E091228-4954-0946-4A28-EDF22E342E01}"/>
              </a:ext>
            </a:extLst>
          </p:cNvPr>
          <p:cNvSpPr/>
          <p:nvPr/>
        </p:nvSpPr>
        <p:spPr>
          <a:xfrm>
            <a:off x="1661944" y="1792586"/>
            <a:ext cx="1235676" cy="783189"/>
          </a:xfrm>
          <a:prstGeom prst="roundRect">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0000"/>
                </a:solidFill>
                <a:effectLst/>
                <a:uLnTx/>
                <a:uFillTx/>
                <a:latin typeface="Arial" panose="020B0604020202020204"/>
                <a:ea typeface="+mn-ea"/>
                <a:cs typeface="Arial"/>
                <a:sym typeface="Calibri"/>
              </a:rPr>
              <a:t>Kim </a:t>
            </a:r>
            <a:r>
              <a:rPr kumimoji="0" lang="en-US" sz="1000" b="1" i="0" u="none" strike="noStrike" kern="0" cap="none" spc="0" normalizeH="0" baseline="0" noProof="0" err="1">
                <a:ln>
                  <a:noFill/>
                </a:ln>
                <a:solidFill>
                  <a:srgbClr val="000000"/>
                </a:solidFill>
                <a:effectLst/>
                <a:uLnTx/>
                <a:uFillTx/>
                <a:latin typeface="Arial" panose="020B0604020202020204"/>
                <a:ea typeface="+mn-ea"/>
                <a:cs typeface="Arial"/>
                <a:sym typeface="Calibri"/>
              </a:rPr>
              <a:t>Ensten</a:t>
            </a:r>
            <a:endParaRPr kumimoji="0" lang="en-US" sz="1000" b="1" i="0" u="none" strike="noStrike" kern="0" cap="none" spc="0" normalizeH="0" baseline="0" noProof="0">
              <a:ln>
                <a:noFill/>
              </a:ln>
              <a:solidFill>
                <a:srgbClr val="000000"/>
              </a:solidFill>
              <a:effectLst/>
              <a:uLnTx/>
              <a:uFillTx/>
              <a:latin typeface="Arial" panose="020B0604020202020204"/>
              <a:ea typeface="+mn-ea"/>
              <a:cs typeface="Arial"/>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Arial" panose="020B0604020202020204"/>
                <a:ea typeface="+mn-ea"/>
                <a:cs typeface="Arial"/>
                <a:sym typeface="Calibri"/>
              </a:rPr>
              <a:t>Student Recruitment Manager</a:t>
            </a:r>
          </a:p>
        </p:txBody>
      </p:sp>
      <p:sp>
        <p:nvSpPr>
          <p:cNvPr id="4" name="Rounded Rectangle 3">
            <a:extLst>
              <a:ext uri="{FF2B5EF4-FFF2-40B4-BE49-F238E27FC236}">
                <a16:creationId xmlns:a16="http://schemas.microsoft.com/office/drawing/2014/main" id="{36474975-574F-3CA5-F46E-54B0049D8E54}"/>
              </a:ext>
            </a:extLst>
          </p:cNvPr>
          <p:cNvSpPr/>
          <p:nvPr/>
        </p:nvSpPr>
        <p:spPr>
          <a:xfrm>
            <a:off x="4941984" y="550679"/>
            <a:ext cx="1495167" cy="783189"/>
          </a:xfrm>
          <a:prstGeom prst="roundRect">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0000"/>
                </a:solidFill>
                <a:effectLst/>
                <a:uLnTx/>
                <a:uFillTx/>
                <a:latin typeface="Arial" panose="020B0604020202020204"/>
                <a:ea typeface="+mn-ea"/>
                <a:cs typeface="Arial"/>
                <a:sym typeface="Calibri"/>
              </a:rPr>
              <a:t>Simon Pride</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Arial" panose="020B0604020202020204"/>
                <a:ea typeface="+mn-ea"/>
                <a:cs typeface="Arial"/>
                <a:sym typeface="Calibri"/>
              </a:rPr>
              <a:t>Head of Student Recruitment and Marketing</a:t>
            </a:r>
          </a:p>
        </p:txBody>
      </p:sp>
      <p:sp>
        <p:nvSpPr>
          <p:cNvPr id="5" name="Rounded Rectangle 4">
            <a:extLst>
              <a:ext uri="{FF2B5EF4-FFF2-40B4-BE49-F238E27FC236}">
                <a16:creationId xmlns:a16="http://schemas.microsoft.com/office/drawing/2014/main" id="{5021FD38-4CCB-0FA1-CD30-CA84A8F074E1}"/>
              </a:ext>
            </a:extLst>
          </p:cNvPr>
          <p:cNvSpPr/>
          <p:nvPr/>
        </p:nvSpPr>
        <p:spPr>
          <a:xfrm>
            <a:off x="8246667" y="1792586"/>
            <a:ext cx="1611053" cy="783189"/>
          </a:xfrm>
          <a:prstGeom prst="roundRect">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0000"/>
                </a:solidFill>
                <a:effectLst/>
                <a:uLnTx/>
                <a:uFillTx/>
                <a:latin typeface="Arial" panose="020B0604020202020204"/>
                <a:ea typeface="+mn-ea"/>
                <a:cs typeface="Arial"/>
                <a:sym typeface="Calibri"/>
              </a:rPr>
              <a:t>Helen Duckworth</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Arial" panose="020B0604020202020204"/>
                <a:ea typeface="+mn-ea"/>
                <a:cs typeface="Arial"/>
                <a:sym typeface="Calibri"/>
              </a:rPr>
              <a:t>Marketing and Communications Manager</a:t>
            </a:r>
          </a:p>
        </p:txBody>
      </p:sp>
      <p:sp>
        <p:nvSpPr>
          <p:cNvPr id="7" name="Rounded Rectangle 6">
            <a:extLst>
              <a:ext uri="{FF2B5EF4-FFF2-40B4-BE49-F238E27FC236}">
                <a16:creationId xmlns:a16="http://schemas.microsoft.com/office/drawing/2014/main" id="{4B61A967-32B8-6D19-8EFF-0A3B4377B799}"/>
              </a:ext>
            </a:extLst>
          </p:cNvPr>
          <p:cNvSpPr/>
          <p:nvPr/>
        </p:nvSpPr>
        <p:spPr>
          <a:xfrm>
            <a:off x="271672" y="4073735"/>
            <a:ext cx="1335431" cy="442670"/>
          </a:xfrm>
          <a:prstGeom prst="roundRect">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0000"/>
                </a:solidFill>
                <a:effectLst/>
                <a:uLnTx/>
                <a:uFillTx/>
                <a:latin typeface="Arial" panose="020B0604020202020204"/>
                <a:ea typeface="+mn-ea"/>
                <a:cs typeface="Arial"/>
                <a:sym typeface="Calibri"/>
              </a:rPr>
              <a:t>Zoe Larrad</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Arial" panose="020B0604020202020204"/>
                <a:ea typeface="+mn-ea"/>
                <a:cs typeface="Arial"/>
                <a:sym typeface="Calibri"/>
              </a:rPr>
              <a:t>Alumni Officer</a:t>
            </a:r>
          </a:p>
        </p:txBody>
      </p:sp>
      <p:sp>
        <p:nvSpPr>
          <p:cNvPr id="9" name="Rounded Rectangle 8">
            <a:extLst>
              <a:ext uri="{FF2B5EF4-FFF2-40B4-BE49-F238E27FC236}">
                <a16:creationId xmlns:a16="http://schemas.microsoft.com/office/drawing/2014/main" id="{4F5AC473-E7B7-AB2E-BD7D-C07E6993481A}"/>
              </a:ext>
            </a:extLst>
          </p:cNvPr>
          <p:cNvSpPr/>
          <p:nvPr/>
        </p:nvSpPr>
        <p:spPr>
          <a:xfrm>
            <a:off x="1965352" y="3147088"/>
            <a:ext cx="1495167" cy="442670"/>
          </a:xfrm>
          <a:prstGeom prst="roundRect">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0000"/>
                </a:solidFill>
                <a:effectLst/>
                <a:uLnTx/>
                <a:uFillTx/>
                <a:latin typeface="Arial" panose="020B0604020202020204"/>
                <a:ea typeface="+mn-ea"/>
                <a:cs typeface="Arial"/>
                <a:sym typeface="Calibri"/>
              </a:rPr>
              <a:t>Sarah Kusztelan</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Arial" panose="020B0604020202020204"/>
                <a:ea typeface="+mn-ea"/>
                <a:cs typeface="Arial"/>
                <a:sym typeface="Calibri"/>
              </a:rPr>
              <a:t>Senior Events Officer</a:t>
            </a:r>
          </a:p>
        </p:txBody>
      </p:sp>
      <p:sp>
        <p:nvSpPr>
          <p:cNvPr id="10" name="Rounded Rectangle 9">
            <a:extLst>
              <a:ext uri="{FF2B5EF4-FFF2-40B4-BE49-F238E27FC236}">
                <a16:creationId xmlns:a16="http://schemas.microsoft.com/office/drawing/2014/main" id="{9EA417A9-6889-30F7-80B8-8AC9CCC20D45}"/>
              </a:ext>
            </a:extLst>
          </p:cNvPr>
          <p:cNvSpPr/>
          <p:nvPr/>
        </p:nvSpPr>
        <p:spPr>
          <a:xfrm>
            <a:off x="3503510" y="4060954"/>
            <a:ext cx="1273303" cy="442670"/>
          </a:xfrm>
          <a:prstGeom prst="roundRect">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0000"/>
                </a:solidFill>
                <a:effectLst/>
                <a:uLnTx/>
                <a:uFillTx/>
                <a:latin typeface="Arial" panose="020B0604020202020204"/>
                <a:ea typeface="+mn-ea"/>
                <a:cs typeface="Arial"/>
                <a:sym typeface="Calibri"/>
              </a:rPr>
              <a:t>Anna Garrett</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Arial" panose="020B0604020202020204"/>
                <a:ea typeface="+mn-ea"/>
                <a:cs typeface="Arial"/>
                <a:sym typeface="Calibri"/>
              </a:rPr>
              <a:t>Outreach Officer</a:t>
            </a:r>
          </a:p>
        </p:txBody>
      </p:sp>
      <p:sp>
        <p:nvSpPr>
          <p:cNvPr id="14" name="Rounded Rectangle 13">
            <a:extLst>
              <a:ext uri="{FF2B5EF4-FFF2-40B4-BE49-F238E27FC236}">
                <a16:creationId xmlns:a16="http://schemas.microsoft.com/office/drawing/2014/main" id="{E249F70C-1591-EEC0-E36E-5259BA84D0C7}"/>
              </a:ext>
            </a:extLst>
          </p:cNvPr>
          <p:cNvSpPr/>
          <p:nvPr/>
        </p:nvSpPr>
        <p:spPr>
          <a:xfrm>
            <a:off x="2066958" y="4073735"/>
            <a:ext cx="1273304" cy="442670"/>
          </a:xfrm>
          <a:prstGeom prst="roundRect">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0000"/>
                </a:solidFill>
                <a:effectLst/>
                <a:uLnTx/>
                <a:uFillTx/>
                <a:latin typeface="Arial" panose="020B0604020202020204"/>
                <a:ea typeface="+mn-ea"/>
                <a:cs typeface="Arial"/>
                <a:sym typeface="Calibri"/>
              </a:rPr>
              <a:t>Naomi Ryan</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Arial" panose="020B0604020202020204"/>
                <a:ea typeface="+mn-ea"/>
                <a:cs typeface="Arial"/>
                <a:sym typeface="Calibri"/>
              </a:rPr>
              <a:t>Events Officer</a:t>
            </a:r>
          </a:p>
        </p:txBody>
      </p:sp>
      <p:sp>
        <p:nvSpPr>
          <p:cNvPr id="15" name="Rounded Rectangle 14">
            <a:extLst>
              <a:ext uri="{FF2B5EF4-FFF2-40B4-BE49-F238E27FC236}">
                <a16:creationId xmlns:a16="http://schemas.microsoft.com/office/drawing/2014/main" id="{C7334022-4982-5982-4D93-AC3936A3135A}"/>
              </a:ext>
            </a:extLst>
          </p:cNvPr>
          <p:cNvSpPr/>
          <p:nvPr/>
        </p:nvSpPr>
        <p:spPr>
          <a:xfrm>
            <a:off x="2085608" y="4971495"/>
            <a:ext cx="1141981" cy="612929"/>
          </a:xfrm>
          <a:prstGeom prst="roundRect">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0000"/>
                </a:solidFill>
                <a:effectLst/>
                <a:uLnTx/>
                <a:uFillTx/>
                <a:latin typeface="Arial" panose="020B0604020202020204"/>
                <a:ea typeface="+mn-ea"/>
                <a:cs typeface="Arial"/>
                <a:sym typeface="Calibri"/>
              </a:rPr>
              <a:t>Hannah Baker</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Arial" panose="020B0604020202020204"/>
                <a:ea typeface="+mn-ea"/>
                <a:cs typeface="Arial"/>
                <a:sym typeface="Calibri"/>
              </a:rPr>
              <a:t>Outreach </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Arial" panose="020B0604020202020204"/>
                <a:ea typeface="+mn-ea"/>
                <a:cs typeface="Arial"/>
                <a:sym typeface="Calibri"/>
              </a:rPr>
              <a:t>Co-</a:t>
            </a:r>
            <a:r>
              <a:rPr kumimoji="0" lang="en-US" sz="1000" b="0" i="0" u="none" strike="noStrike" kern="0" cap="none" spc="0" normalizeH="0" baseline="0" noProof="0" err="1">
                <a:ln>
                  <a:noFill/>
                </a:ln>
                <a:solidFill>
                  <a:srgbClr val="000000"/>
                </a:solidFill>
                <a:effectLst/>
                <a:uLnTx/>
                <a:uFillTx/>
                <a:latin typeface="Arial" panose="020B0604020202020204"/>
                <a:ea typeface="+mn-ea"/>
                <a:cs typeface="Arial"/>
                <a:sym typeface="Calibri"/>
              </a:rPr>
              <a:t>ordinator</a:t>
            </a:r>
            <a:endParaRPr kumimoji="0" lang="en-US" sz="1000" b="0" i="0" u="none" strike="noStrike" kern="0" cap="none" spc="0" normalizeH="0" baseline="0" noProof="0">
              <a:ln>
                <a:noFill/>
              </a:ln>
              <a:solidFill>
                <a:srgbClr val="000000"/>
              </a:solidFill>
              <a:effectLst/>
              <a:uLnTx/>
              <a:uFillTx/>
              <a:latin typeface="Arial" panose="020B0604020202020204"/>
              <a:ea typeface="+mn-ea"/>
              <a:cs typeface="Arial"/>
              <a:sym typeface="Calibri"/>
            </a:endParaRPr>
          </a:p>
        </p:txBody>
      </p:sp>
      <p:sp>
        <p:nvSpPr>
          <p:cNvPr id="16" name="Rounded Rectangle 15">
            <a:extLst>
              <a:ext uri="{FF2B5EF4-FFF2-40B4-BE49-F238E27FC236}">
                <a16:creationId xmlns:a16="http://schemas.microsoft.com/office/drawing/2014/main" id="{2C34AFFB-291A-C7B7-E704-ED140E8F3F63}"/>
              </a:ext>
            </a:extLst>
          </p:cNvPr>
          <p:cNvSpPr/>
          <p:nvPr/>
        </p:nvSpPr>
        <p:spPr>
          <a:xfrm>
            <a:off x="361595" y="4971495"/>
            <a:ext cx="1141981" cy="612929"/>
          </a:xfrm>
          <a:prstGeom prst="roundRect">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0000"/>
                </a:solidFill>
                <a:effectLst/>
                <a:uLnTx/>
                <a:uFillTx/>
                <a:latin typeface="Arial" panose="020B0604020202020204"/>
                <a:ea typeface="+mn-ea"/>
                <a:cs typeface="Arial"/>
                <a:sym typeface="Calibri"/>
              </a:rPr>
              <a:t>Eva Sekeresova</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Arial" panose="020B0604020202020204"/>
                <a:ea typeface="+mn-ea"/>
                <a:cs typeface="Arial"/>
                <a:sym typeface="Calibri"/>
              </a:rPr>
              <a:t>Schools Administrator</a:t>
            </a:r>
          </a:p>
        </p:txBody>
      </p:sp>
      <p:sp>
        <p:nvSpPr>
          <p:cNvPr id="17" name="Rounded Rectangle 16">
            <a:extLst>
              <a:ext uri="{FF2B5EF4-FFF2-40B4-BE49-F238E27FC236}">
                <a16:creationId xmlns:a16="http://schemas.microsoft.com/office/drawing/2014/main" id="{077F55D2-6D2D-ACF2-7DA3-4365DED5E538}"/>
              </a:ext>
            </a:extLst>
          </p:cNvPr>
          <p:cNvSpPr/>
          <p:nvPr/>
        </p:nvSpPr>
        <p:spPr>
          <a:xfrm>
            <a:off x="7203891" y="4065217"/>
            <a:ext cx="1495167" cy="442670"/>
          </a:xfrm>
          <a:prstGeom prst="roundRect">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0000"/>
                </a:solidFill>
                <a:effectLst/>
                <a:uLnTx/>
                <a:uFillTx/>
                <a:latin typeface="Arial" panose="020B0604020202020204"/>
                <a:ea typeface="+mn-ea"/>
                <a:cs typeface="Arial"/>
                <a:sym typeface="Calibri"/>
              </a:rPr>
              <a:t>Justine Morris</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Arial" panose="020B0604020202020204"/>
                <a:ea typeface="+mn-ea"/>
                <a:cs typeface="Arial"/>
                <a:sym typeface="Calibri"/>
              </a:rPr>
              <a:t>CRM Officer</a:t>
            </a:r>
          </a:p>
        </p:txBody>
      </p:sp>
      <p:sp>
        <p:nvSpPr>
          <p:cNvPr id="18" name="Rounded Rectangle 17">
            <a:extLst>
              <a:ext uri="{FF2B5EF4-FFF2-40B4-BE49-F238E27FC236}">
                <a16:creationId xmlns:a16="http://schemas.microsoft.com/office/drawing/2014/main" id="{A9734CCC-0C6B-DD7D-6073-10656C5045C4}"/>
              </a:ext>
            </a:extLst>
          </p:cNvPr>
          <p:cNvSpPr/>
          <p:nvPr/>
        </p:nvSpPr>
        <p:spPr>
          <a:xfrm>
            <a:off x="5216889" y="4977060"/>
            <a:ext cx="1320479" cy="612928"/>
          </a:xfrm>
          <a:prstGeom prst="roundRect">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0000"/>
                </a:solidFill>
                <a:effectLst/>
                <a:uLnTx/>
                <a:uFillTx/>
                <a:latin typeface="Arial" panose="020B0604020202020204"/>
                <a:ea typeface="+mn-ea"/>
                <a:cs typeface="Arial"/>
                <a:sym typeface="Calibri"/>
              </a:rPr>
              <a:t>Samantha Linda</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Arial" panose="020B0604020202020204"/>
                <a:ea typeface="+mn-ea"/>
                <a:cs typeface="Arial"/>
                <a:sym typeface="Calibri"/>
              </a:rPr>
              <a:t>Communications Administrator</a:t>
            </a:r>
          </a:p>
        </p:txBody>
      </p:sp>
      <p:sp>
        <p:nvSpPr>
          <p:cNvPr id="19" name="Rounded Rectangle 18">
            <a:extLst>
              <a:ext uri="{FF2B5EF4-FFF2-40B4-BE49-F238E27FC236}">
                <a16:creationId xmlns:a16="http://schemas.microsoft.com/office/drawing/2014/main" id="{20330119-2EBB-9CC6-4B66-A86884B875DA}"/>
              </a:ext>
            </a:extLst>
          </p:cNvPr>
          <p:cNvSpPr/>
          <p:nvPr/>
        </p:nvSpPr>
        <p:spPr>
          <a:xfrm>
            <a:off x="6953183" y="4977058"/>
            <a:ext cx="1141982" cy="612929"/>
          </a:xfrm>
          <a:prstGeom prst="roundRect">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0000"/>
                </a:solidFill>
                <a:effectLst/>
                <a:uLnTx/>
                <a:uFillTx/>
                <a:latin typeface="Arial" panose="020B0604020202020204"/>
                <a:ea typeface="+mn-ea"/>
                <a:cs typeface="Arial"/>
                <a:sym typeface="Calibri"/>
              </a:rPr>
              <a:t>Dale Hurst</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Arial" panose="020B0604020202020204"/>
                <a:ea typeface="+mn-ea"/>
                <a:cs typeface="Arial"/>
                <a:sym typeface="Calibri"/>
              </a:rPr>
              <a:t>Digital Content Administrator</a:t>
            </a:r>
          </a:p>
        </p:txBody>
      </p:sp>
      <p:sp>
        <p:nvSpPr>
          <p:cNvPr id="20" name="Rounded Rectangle 19">
            <a:extLst>
              <a:ext uri="{FF2B5EF4-FFF2-40B4-BE49-F238E27FC236}">
                <a16:creationId xmlns:a16="http://schemas.microsoft.com/office/drawing/2014/main" id="{11968D68-F522-3A20-1B0A-0DDBDE670D18}"/>
              </a:ext>
            </a:extLst>
          </p:cNvPr>
          <p:cNvSpPr/>
          <p:nvPr/>
        </p:nvSpPr>
        <p:spPr>
          <a:xfrm>
            <a:off x="5197856" y="4060954"/>
            <a:ext cx="1273304" cy="783189"/>
          </a:xfrm>
          <a:prstGeom prst="roundRect">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0000"/>
                </a:solidFill>
                <a:effectLst/>
                <a:uLnTx/>
                <a:uFillTx/>
                <a:latin typeface="Arial" panose="020B0604020202020204"/>
                <a:ea typeface="+mn-ea"/>
                <a:cs typeface="Arial"/>
                <a:sym typeface="Calibri"/>
              </a:rPr>
              <a:t>Harry Davenport</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Arial" panose="020B0604020202020204"/>
                <a:ea typeface="+mn-ea"/>
                <a:cs typeface="Arial"/>
                <a:sym typeface="Calibri"/>
              </a:rPr>
              <a:t>Digital Communications Officer</a:t>
            </a:r>
          </a:p>
        </p:txBody>
      </p:sp>
      <p:sp>
        <p:nvSpPr>
          <p:cNvPr id="21" name="Rounded Rectangle 20">
            <a:extLst>
              <a:ext uri="{FF2B5EF4-FFF2-40B4-BE49-F238E27FC236}">
                <a16:creationId xmlns:a16="http://schemas.microsoft.com/office/drawing/2014/main" id="{517FB210-4623-310F-C0D2-0475FA8D983B}"/>
              </a:ext>
            </a:extLst>
          </p:cNvPr>
          <p:cNvSpPr/>
          <p:nvPr/>
        </p:nvSpPr>
        <p:spPr>
          <a:xfrm>
            <a:off x="10408941" y="4049681"/>
            <a:ext cx="1495167" cy="612929"/>
          </a:xfrm>
          <a:prstGeom prst="roundRect">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0000"/>
                </a:solidFill>
                <a:effectLst/>
                <a:uLnTx/>
                <a:uFillTx/>
                <a:latin typeface="Arial" panose="020B0604020202020204"/>
                <a:ea typeface="+mn-ea"/>
                <a:cs typeface="Arial"/>
                <a:sym typeface="Calibri"/>
              </a:rPr>
              <a:t>Richard </a:t>
            </a:r>
            <a:r>
              <a:rPr kumimoji="0" lang="en-US" sz="1000" b="1" i="0" u="none" strike="noStrike" kern="0" cap="none" spc="0" normalizeH="0" baseline="0" noProof="0" err="1">
                <a:ln>
                  <a:noFill/>
                </a:ln>
                <a:solidFill>
                  <a:srgbClr val="000000"/>
                </a:solidFill>
                <a:effectLst/>
                <a:uLnTx/>
                <a:uFillTx/>
                <a:latin typeface="Arial" panose="020B0604020202020204"/>
                <a:ea typeface="+mn-ea"/>
                <a:cs typeface="Arial"/>
                <a:sym typeface="Calibri"/>
              </a:rPr>
              <a:t>Tarr</a:t>
            </a:r>
            <a:endParaRPr kumimoji="0" lang="en-US" sz="1000" b="1" i="0" u="none" strike="noStrike" kern="0" cap="none" spc="0" normalizeH="0" baseline="0" noProof="0">
              <a:ln>
                <a:noFill/>
              </a:ln>
              <a:solidFill>
                <a:srgbClr val="000000"/>
              </a:solidFill>
              <a:effectLst/>
              <a:uLnTx/>
              <a:uFillTx/>
              <a:latin typeface="Arial" panose="020B0604020202020204"/>
              <a:ea typeface="+mn-ea"/>
              <a:cs typeface="Arial"/>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Arial" panose="020B0604020202020204"/>
                <a:ea typeface="+mn-ea"/>
                <a:cs typeface="Arial"/>
                <a:sym typeface="Calibri"/>
              </a:rPr>
              <a:t>Photographer and Videographer</a:t>
            </a:r>
          </a:p>
        </p:txBody>
      </p:sp>
      <p:sp>
        <p:nvSpPr>
          <p:cNvPr id="22" name="Rounded Rectangle 21">
            <a:extLst>
              <a:ext uri="{FF2B5EF4-FFF2-40B4-BE49-F238E27FC236}">
                <a16:creationId xmlns:a16="http://schemas.microsoft.com/office/drawing/2014/main" id="{48819DDA-ECA6-D8F5-BCF4-58EAD2A6B94C}"/>
              </a:ext>
            </a:extLst>
          </p:cNvPr>
          <p:cNvSpPr/>
          <p:nvPr/>
        </p:nvSpPr>
        <p:spPr>
          <a:xfrm>
            <a:off x="8928627" y="4048753"/>
            <a:ext cx="1356436" cy="629166"/>
          </a:xfrm>
          <a:prstGeom prst="roundRect">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0000"/>
                </a:solidFill>
                <a:effectLst/>
                <a:uLnTx/>
                <a:uFillTx/>
                <a:latin typeface="Arial" panose="020B0604020202020204"/>
                <a:ea typeface="+mn-ea"/>
                <a:cs typeface="Arial"/>
                <a:sym typeface="Calibri"/>
              </a:rPr>
              <a:t>Lauren Bowling</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Arial" panose="020B0604020202020204"/>
                <a:ea typeface="+mn-ea"/>
                <a:cs typeface="Arial"/>
                <a:sym typeface="Calibri"/>
              </a:rPr>
              <a:t>In-House Graphic Designer</a:t>
            </a:r>
          </a:p>
        </p:txBody>
      </p:sp>
      <p:sp>
        <p:nvSpPr>
          <p:cNvPr id="23" name="Rounded Rectangle 22">
            <a:extLst>
              <a:ext uri="{FF2B5EF4-FFF2-40B4-BE49-F238E27FC236}">
                <a16:creationId xmlns:a16="http://schemas.microsoft.com/office/drawing/2014/main" id="{31064127-F5C3-DDBF-E540-918395AEF363}"/>
              </a:ext>
            </a:extLst>
          </p:cNvPr>
          <p:cNvSpPr/>
          <p:nvPr/>
        </p:nvSpPr>
        <p:spPr>
          <a:xfrm>
            <a:off x="6034454" y="3098121"/>
            <a:ext cx="1320479" cy="783189"/>
          </a:xfrm>
          <a:prstGeom prst="roundRect">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0000"/>
                </a:solidFill>
                <a:effectLst/>
                <a:uLnTx/>
                <a:uFillTx/>
                <a:latin typeface="Arial" panose="020B0604020202020204"/>
                <a:ea typeface="+mn-ea"/>
                <a:cs typeface="Arial"/>
                <a:sym typeface="Calibri"/>
              </a:rPr>
              <a:t>Charlotte MacKay</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Arial" panose="020B0604020202020204"/>
                <a:ea typeface="+mn-ea"/>
                <a:cs typeface="Arial"/>
                <a:sym typeface="Calibri"/>
              </a:rPr>
              <a:t>Senior Digital Communications Officer</a:t>
            </a:r>
          </a:p>
        </p:txBody>
      </p:sp>
      <p:sp>
        <p:nvSpPr>
          <p:cNvPr id="24" name="Rounded Rectangle 23">
            <a:extLst>
              <a:ext uri="{FF2B5EF4-FFF2-40B4-BE49-F238E27FC236}">
                <a16:creationId xmlns:a16="http://schemas.microsoft.com/office/drawing/2014/main" id="{4AA02951-AB52-11C6-CB3A-A0E33522BA5E}"/>
              </a:ext>
            </a:extLst>
          </p:cNvPr>
          <p:cNvSpPr/>
          <p:nvPr/>
        </p:nvSpPr>
        <p:spPr>
          <a:xfrm>
            <a:off x="10285063" y="3095192"/>
            <a:ext cx="1495167" cy="442670"/>
          </a:xfrm>
          <a:prstGeom prst="roundRect">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0000"/>
                </a:solidFill>
                <a:effectLst/>
                <a:uLnTx/>
                <a:uFillTx/>
                <a:latin typeface="Arial" panose="020B0604020202020204"/>
                <a:ea typeface="+mn-ea"/>
                <a:cs typeface="Arial"/>
                <a:sym typeface="Calibri"/>
              </a:rPr>
              <a:t>Jon Beal</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Arial" panose="020B0604020202020204"/>
                <a:ea typeface="+mn-ea"/>
                <a:cs typeface="Arial"/>
                <a:sym typeface="Calibri"/>
              </a:rPr>
              <a:t>Senior Press Officer</a:t>
            </a:r>
          </a:p>
        </p:txBody>
      </p:sp>
      <p:sp>
        <p:nvSpPr>
          <p:cNvPr id="25" name="Rounded Rectangle 24">
            <a:extLst>
              <a:ext uri="{FF2B5EF4-FFF2-40B4-BE49-F238E27FC236}">
                <a16:creationId xmlns:a16="http://schemas.microsoft.com/office/drawing/2014/main" id="{FB598FE5-C8B4-C831-C051-5085373E1B50}"/>
              </a:ext>
            </a:extLst>
          </p:cNvPr>
          <p:cNvSpPr/>
          <p:nvPr/>
        </p:nvSpPr>
        <p:spPr>
          <a:xfrm>
            <a:off x="8095165" y="3122535"/>
            <a:ext cx="1634933" cy="612929"/>
          </a:xfrm>
          <a:prstGeom prst="roundRect">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0000"/>
                </a:solidFill>
                <a:effectLst/>
                <a:uLnTx/>
                <a:uFillTx/>
                <a:latin typeface="Arial" panose="020B0604020202020204"/>
                <a:ea typeface="+mn-ea"/>
                <a:cs typeface="Arial"/>
                <a:sym typeface="Calibri"/>
              </a:rPr>
              <a:t>Ashleigh Barker</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Arial" panose="020B0604020202020204"/>
                <a:ea typeface="+mn-ea"/>
                <a:cs typeface="Arial"/>
                <a:sym typeface="Calibri"/>
              </a:rPr>
              <a:t>Senior Marketing Officer </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Arial" panose="020B0604020202020204"/>
                <a:ea typeface="+mn-ea"/>
                <a:cs typeface="Arial"/>
                <a:sym typeface="Calibri"/>
              </a:rPr>
              <a:t>(AUB Open Campus)</a:t>
            </a:r>
          </a:p>
        </p:txBody>
      </p:sp>
      <p:cxnSp>
        <p:nvCxnSpPr>
          <p:cNvPr id="27" name="Straight Connector 26">
            <a:extLst>
              <a:ext uri="{FF2B5EF4-FFF2-40B4-BE49-F238E27FC236}">
                <a16:creationId xmlns:a16="http://schemas.microsoft.com/office/drawing/2014/main" id="{F3E752FC-EDD0-CE3A-E627-A2BD89ED9A2B}"/>
              </a:ext>
            </a:extLst>
          </p:cNvPr>
          <p:cNvCxnSpPr>
            <a:cxnSpLocks/>
          </p:cNvCxnSpPr>
          <p:nvPr/>
        </p:nvCxnSpPr>
        <p:spPr>
          <a:xfrm flipH="1">
            <a:off x="2284505" y="1556951"/>
            <a:ext cx="6767688"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32" name="Straight Connector 31">
            <a:extLst>
              <a:ext uri="{FF2B5EF4-FFF2-40B4-BE49-F238E27FC236}">
                <a16:creationId xmlns:a16="http://schemas.microsoft.com/office/drawing/2014/main" id="{8D932803-E467-30CB-6469-85DA67A003CB}"/>
              </a:ext>
            </a:extLst>
          </p:cNvPr>
          <p:cNvCxnSpPr>
            <a:cxnSpLocks/>
            <a:endCxn id="3" idx="0"/>
          </p:cNvCxnSpPr>
          <p:nvPr/>
        </p:nvCxnSpPr>
        <p:spPr>
          <a:xfrm>
            <a:off x="2279782" y="1556951"/>
            <a:ext cx="0" cy="235635"/>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34" name="Straight Connector 33">
            <a:extLst>
              <a:ext uri="{FF2B5EF4-FFF2-40B4-BE49-F238E27FC236}">
                <a16:creationId xmlns:a16="http://schemas.microsoft.com/office/drawing/2014/main" id="{B01AD127-08FC-64AA-BB0B-F0FEC3E104FD}"/>
              </a:ext>
            </a:extLst>
          </p:cNvPr>
          <p:cNvCxnSpPr>
            <a:cxnSpLocks/>
            <a:stCxn id="5" idx="0"/>
          </p:cNvCxnSpPr>
          <p:nvPr/>
        </p:nvCxnSpPr>
        <p:spPr>
          <a:xfrm flipH="1" flipV="1">
            <a:off x="9052192" y="1564927"/>
            <a:ext cx="2" cy="227659"/>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36" name="Straight Connector 35">
            <a:extLst>
              <a:ext uri="{FF2B5EF4-FFF2-40B4-BE49-F238E27FC236}">
                <a16:creationId xmlns:a16="http://schemas.microsoft.com/office/drawing/2014/main" id="{EBE19716-A677-4F03-0399-591665BDEEA8}"/>
              </a:ext>
            </a:extLst>
          </p:cNvPr>
          <p:cNvCxnSpPr>
            <a:stCxn id="5" idx="2"/>
          </p:cNvCxnSpPr>
          <p:nvPr/>
        </p:nvCxnSpPr>
        <p:spPr>
          <a:xfrm flipH="1">
            <a:off x="9052193" y="2575775"/>
            <a:ext cx="1" cy="229209"/>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38" name="Straight Connector 37">
            <a:extLst>
              <a:ext uri="{FF2B5EF4-FFF2-40B4-BE49-F238E27FC236}">
                <a16:creationId xmlns:a16="http://schemas.microsoft.com/office/drawing/2014/main" id="{5BDB6959-C7B9-41BD-493A-DE6BACA0D0FB}"/>
              </a:ext>
            </a:extLst>
          </p:cNvPr>
          <p:cNvCxnSpPr/>
          <p:nvPr/>
        </p:nvCxnSpPr>
        <p:spPr>
          <a:xfrm flipH="1">
            <a:off x="6694693" y="2792782"/>
            <a:ext cx="4337953"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40" name="Straight Connector 39">
            <a:extLst>
              <a:ext uri="{FF2B5EF4-FFF2-40B4-BE49-F238E27FC236}">
                <a16:creationId xmlns:a16="http://schemas.microsoft.com/office/drawing/2014/main" id="{37A9E1C3-48F4-776F-0393-DD2DA5955738}"/>
              </a:ext>
            </a:extLst>
          </p:cNvPr>
          <p:cNvCxnSpPr>
            <a:cxnSpLocks/>
            <a:endCxn id="23" idx="0"/>
          </p:cNvCxnSpPr>
          <p:nvPr/>
        </p:nvCxnSpPr>
        <p:spPr>
          <a:xfrm>
            <a:off x="6694694" y="2780581"/>
            <a:ext cx="0" cy="31754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42" name="Straight Connector 41">
            <a:extLst>
              <a:ext uri="{FF2B5EF4-FFF2-40B4-BE49-F238E27FC236}">
                <a16:creationId xmlns:a16="http://schemas.microsoft.com/office/drawing/2014/main" id="{02B888A8-3BF3-5D1D-0A2F-49445EE7B7DD}"/>
              </a:ext>
            </a:extLst>
          </p:cNvPr>
          <p:cNvCxnSpPr/>
          <p:nvPr/>
        </p:nvCxnSpPr>
        <p:spPr>
          <a:xfrm>
            <a:off x="9052193" y="2792782"/>
            <a:ext cx="0" cy="329753"/>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44" name="Straight Connector 43">
            <a:extLst>
              <a:ext uri="{FF2B5EF4-FFF2-40B4-BE49-F238E27FC236}">
                <a16:creationId xmlns:a16="http://schemas.microsoft.com/office/drawing/2014/main" id="{AB62F14B-8E7A-20C9-71E7-82D36F67907C}"/>
              </a:ext>
            </a:extLst>
          </p:cNvPr>
          <p:cNvCxnSpPr>
            <a:endCxn id="24" idx="0"/>
          </p:cNvCxnSpPr>
          <p:nvPr/>
        </p:nvCxnSpPr>
        <p:spPr>
          <a:xfrm>
            <a:off x="11032646" y="2804984"/>
            <a:ext cx="1" cy="290208"/>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46" name="Straight Connector 45">
            <a:extLst>
              <a:ext uri="{FF2B5EF4-FFF2-40B4-BE49-F238E27FC236}">
                <a16:creationId xmlns:a16="http://schemas.microsoft.com/office/drawing/2014/main" id="{BC271F54-8055-6BD4-68D3-53485976218A}"/>
              </a:ext>
            </a:extLst>
          </p:cNvPr>
          <p:cNvCxnSpPr>
            <a:stCxn id="24" idx="2"/>
          </p:cNvCxnSpPr>
          <p:nvPr/>
        </p:nvCxnSpPr>
        <p:spPr>
          <a:xfrm flipH="1">
            <a:off x="11032646" y="3537862"/>
            <a:ext cx="1" cy="527128"/>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48" name="Straight Connector 47">
            <a:extLst>
              <a:ext uri="{FF2B5EF4-FFF2-40B4-BE49-F238E27FC236}">
                <a16:creationId xmlns:a16="http://schemas.microsoft.com/office/drawing/2014/main" id="{655AC0AE-4A40-20FE-B815-F59ECFD57306}"/>
              </a:ext>
            </a:extLst>
          </p:cNvPr>
          <p:cNvCxnSpPr/>
          <p:nvPr/>
        </p:nvCxnSpPr>
        <p:spPr>
          <a:xfrm flipV="1">
            <a:off x="7761676" y="2792782"/>
            <a:ext cx="0" cy="1255971"/>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50" name="Straight Connector 49">
            <a:extLst>
              <a:ext uri="{FF2B5EF4-FFF2-40B4-BE49-F238E27FC236}">
                <a16:creationId xmlns:a16="http://schemas.microsoft.com/office/drawing/2014/main" id="{6AD7BA62-DB0B-968A-9FAC-096FC8311AB1}"/>
              </a:ext>
            </a:extLst>
          </p:cNvPr>
          <p:cNvCxnSpPr/>
          <p:nvPr/>
        </p:nvCxnSpPr>
        <p:spPr>
          <a:xfrm flipV="1">
            <a:off x="9971903" y="2804984"/>
            <a:ext cx="0" cy="1243769"/>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52" name="Straight Connector 51">
            <a:extLst>
              <a:ext uri="{FF2B5EF4-FFF2-40B4-BE49-F238E27FC236}">
                <a16:creationId xmlns:a16="http://schemas.microsoft.com/office/drawing/2014/main" id="{F053818D-1E5F-E5E8-6F0E-29087733A59B}"/>
              </a:ext>
            </a:extLst>
          </p:cNvPr>
          <p:cNvCxnSpPr>
            <a:stCxn id="23" idx="2"/>
          </p:cNvCxnSpPr>
          <p:nvPr/>
        </p:nvCxnSpPr>
        <p:spPr>
          <a:xfrm flipH="1">
            <a:off x="6694693" y="3881310"/>
            <a:ext cx="1" cy="139665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54" name="Straight Connector 53">
            <a:extLst>
              <a:ext uri="{FF2B5EF4-FFF2-40B4-BE49-F238E27FC236}">
                <a16:creationId xmlns:a16="http://schemas.microsoft.com/office/drawing/2014/main" id="{83B66AA1-6577-2B4D-834D-5619821B56BB}"/>
              </a:ext>
            </a:extLst>
          </p:cNvPr>
          <p:cNvCxnSpPr>
            <a:endCxn id="18" idx="3"/>
          </p:cNvCxnSpPr>
          <p:nvPr/>
        </p:nvCxnSpPr>
        <p:spPr>
          <a:xfrm flipH="1">
            <a:off x="6537368" y="5277960"/>
            <a:ext cx="163361" cy="5564"/>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56" name="Straight Connector 55">
            <a:extLst>
              <a:ext uri="{FF2B5EF4-FFF2-40B4-BE49-F238E27FC236}">
                <a16:creationId xmlns:a16="http://schemas.microsoft.com/office/drawing/2014/main" id="{52D5F68B-A76C-86AD-439B-DBC9171A04D3}"/>
              </a:ext>
            </a:extLst>
          </p:cNvPr>
          <p:cNvCxnSpPr>
            <a:endCxn id="19" idx="1"/>
          </p:cNvCxnSpPr>
          <p:nvPr/>
        </p:nvCxnSpPr>
        <p:spPr>
          <a:xfrm>
            <a:off x="6694693" y="5277960"/>
            <a:ext cx="258490" cy="5563"/>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58" name="Straight Connector 57">
            <a:extLst>
              <a:ext uri="{FF2B5EF4-FFF2-40B4-BE49-F238E27FC236}">
                <a16:creationId xmlns:a16="http://schemas.microsoft.com/office/drawing/2014/main" id="{0DB01063-3AE1-2838-FB19-23B0E0FCD78D}"/>
              </a:ext>
            </a:extLst>
          </p:cNvPr>
          <p:cNvCxnSpPr>
            <a:stCxn id="20" idx="3"/>
          </p:cNvCxnSpPr>
          <p:nvPr/>
        </p:nvCxnSpPr>
        <p:spPr>
          <a:xfrm flipV="1">
            <a:off x="6471160" y="4452548"/>
            <a:ext cx="217498" cy="1"/>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60" name="Straight Connector 59">
            <a:extLst>
              <a:ext uri="{FF2B5EF4-FFF2-40B4-BE49-F238E27FC236}">
                <a16:creationId xmlns:a16="http://schemas.microsoft.com/office/drawing/2014/main" id="{1DF67EA4-96D1-D471-FB05-7AF0F6F8C2FB}"/>
              </a:ext>
            </a:extLst>
          </p:cNvPr>
          <p:cNvCxnSpPr>
            <a:cxnSpLocks/>
            <a:stCxn id="3" idx="2"/>
          </p:cNvCxnSpPr>
          <p:nvPr/>
        </p:nvCxnSpPr>
        <p:spPr>
          <a:xfrm>
            <a:off x="2279782" y="2575775"/>
            <a:ext cx="0" cy="248472"/>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63" name="Straight Connector 62">
            <a:extLst>
              <a:ext uri="{FF2B5EF4-FFF2-40B4-BE49-F238E27FC236}">
                <a16:creationId xmlns:a16="http://schemas.microsoft.com/office/drawing/2014/main" id="{D7F7C24E-BA53-B250-0488-C7AAF4AA1940}"/>
              </a:ext>
            </a:extLst>
          </p:cNvPr>
          <p:cNvCxnSpPr>
            <a:cxnSpLocks/>
          </p:cNvCxnSpPr>
          <p:nvPr/>
        </p:nvCxnSpPr>
        <p:spPr>
          <a:xfrm>
            <a:off x="939387" y="2832037"/>
            <a:ext cx="3200775"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65" name="Straight Connector 64">
            <a:extLst>
              <a:ext uri="{FF2B5EF4-FFF2-40B4-BE49-F238E27FC236}">
                <a16:creationId xmlns:a16="http://schemas.microsoft.com/office/drawing/2014/main" id="{76AD7C25-E381-8BC7-55CB-93D6AC7332F6}"/>
              </a:ext>
            </a:extLst>
          </p:cNvPr>
          <p:cNvCxnSpPr>
            <a:cxnSpLocks/>
            <a:stCxn id="14" idx="0"/>
            <a:endCxn id="9" idx="2"/>
          </p:cNvCxnSpPr>
          <p:nvPr/>
        </p:nvCxnSpPr>
        <p:spPr>
          <a:xfrm flipV="1">
            <a:off x="2703610" y="3589758"/>
            <a:ext cx="9326" cy="483977"/>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67" name="Straight Connector 66">
            <a:extLst>
              <a:ext uri="{FF2B5EF4-FFF2-40B4-BE49-F238E27FC236}">
                <a16:creationId xmlns:a16="http://schemas.microsoft.com/office/drawing/2014/main" id="{007D0AB1-07A3-7988-EC2F-CB6B09D98192}"/>
              </a:ext>
            </a:extLst>
          </p:cNvPr>
          <p:cNvCxnSpPr>
            <a:cxnSpLocks/>
            <a:stCxn id="10" idx="0"/>
          </p:cNvCxnSpPr>
          <p:nvPr/>
        </p:nvCxnSpPr>
        <p:spPr>
          <a:xfrm flipV="1">
            <a:off x="4140162" y="2844238"/>
            <a:ext cx="0" cy="1216716"/>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69" name="Straight Connector 68">
            <a:extLst>
              <a:ext uri="{FF2B5EF4-FFF2-40B4-BE49-F238E27FC236}">
                <a16:creationId xmlns:a16="http://schemas.microsoft.com/office/drawing/2014/main" id="{88B9B7D0-09C5-D995-3B03-BEABF9E70732}"/>
              </a:ext>
            </a:extLst>
          </p:cNvPr>
          <p:cNvCxnSpPr>
            <a:stCxn id="7" idx="0"/>
          </p:cNvCxnSpPr>
          <p:nvPr/>
        </p:nvCxnSpPr>
        <p:spPr>
          <a:xfrm flipH="1" flipV="1">
            <a:off x="939387" y="2832765"/>
            <a:ext cx="1" cy="124097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71" name="Straight Connector 70">
            <a:extLst>
              <a:ext uri="{FF2B5EF4-FFF2-40B4-BE49-F238E27FC236}">
                <a16:creationId xmlns:a16="http://schemas.microsoft.com/office/drawing/2014/main" id="{ECF89823-4B61-9EE4-EF47-AC6C5FD23C0B}"/>
              </a:ext>
            </a:extLst>
          </p:cNvPr>
          <p:cNvCxnSpPr>
            <a:cxnSpLocks/>
          </p:cNvCxnSpPr>
          <p:nvPr/>
        </p:nvCxnSpPr>
        <p:spPr>
          <a:xfrm>
            <a:off x="1827119" y="2824247"/>
            <a:ext cx="0" cy="2453712"/>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73" name="Straight Connector 72">
            <a:extLst>
              <a:ext uri="{FF2B5EF4-FFF2-40B4-BE49-F238E27FC236}">
                <a16:creationId xmlns:a16="http://schemas.microsoft.com/office/drawing/2014/main" id="{1D1ECF41-C248-C6B1-1B7E-3AD1C9134859}"/>
              </a:ext>
            </a:extLst>
          </p:cNvPr>
          <p:cNvCxnSpPr>
            <a:cxnSpLocks/>
            <a:stCxn id="15" idx="1"/>
            <a:endCxn id="16" idx="3"/>
          </p:cNvCxnSpPr>
          <p:nvPr/>
        </p:nvCxnSpPr>
        <p:spPr>
          <a:xfrm flipH="1">
            <a:off x="1503576" y="5277960"/>
            <a:ext cx="582032"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77" name="Straight Connector 76">
            <a:extLst>
              <a:ext uri="{FF2B5EF4-FFF2-40B4-BE49-F238E27FC236}">
                <a16:creationId xmlns:a16="http://schemas.microsoft.com/office/drawing/2014/main" id="{7E1CAF1A-557C-222C-BEA4-01298BE0DFC2}"/>
              </a:ext>
            </a:extLst>
          </p:cNvPr>
          <p:cNvCxnSpPr>
            <a:cxnSpLocks/>
            <a:stCxn id="9" idx="0"/>
          </p:cNvCxnSpPr>
          <p:nvPr/>
        </p:nvCxnSpPr>
        <p:spPr>
          <a:xfrm flipV="1">
            <a:off x="2712936" y="2832037"/>
            <a:ext cx="0" cy="315051"/>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102" name="Straight Connector 101">
            <a:extLst>
              <a:ext uri="{FF2B5EF4-FFF2-40B4-BE49-F238E27FC236}">
                <a16:creationId xmlns:a16="http://schemas.microsoft.com/office/drawing/2014/main" id="{978F70A7-F6F4-92A5-D993-A0BEE0E557BF}"/>
              </a:ext>
            </a:extLst>
          </p:cNvPr>
          <p:cNvCxnSpPr>
            <a:stCxn id="4" idx="2"/>
          </p:cNvCxnSpPr>
          <p:nvPr/>
        </p:nvCxnSpPr>
        <p:spPr>
          <a:xfrm flipH="1">
            <a:off x="5689567" y="1333868"/>
            <a:ext cx="1" cy="223083"/>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922950250"/>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3A0BC"/>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F45B032-AA71-5E41-87AF-6F0E64CD416E}"/>
              </a:ext>
            </a:extLst>
          </p:cNvPr>
          <p:cNvSpPr>
            <a:spLocks noGrp="1"/>
          </p:cNvSpPr>
          <p:nvPr>
            <p:ph type="body" sz="half" idx="13"/>
          </p:nvPr>
        </p:nvSpPr>
        <p:spPr>
          <a:xfrm>
            <a:off x="474481" y="483297"/>
            <a:ext cx="9101319" cy="1647991"/>
          </a:xfrm>
        </p:spPr>
        <p:txBody>
          <a:bodyPr/>
          <a:lstStyle/>
          <a:p>
            <a:pPr marL="0" marR="0" indent="0" algn="l" defTabSz="914400" rtl="0" eaLnBrk="1" latinLnBrk="0" hangingPunct="1">
              <a:lnSpc>
                <a:spcPct val="90000"/>
              </a:lnSpc>
              <a:spcBef>
                <a:spcPts val="0"/>
              </a:spcBef>
              <a:spcAft>
                <a:spcPts val="0"/>
              </a:spcAft>
              <a:buClrTx/>
              <a:buSzTx/>
              <a:buFontTx/>
              <a:buNone/>
              <a:tabLst/>
            </a:pPr>
            <a:r>
              <a:rPr lang="en-US">
                <a:solidFill>
                  <a:schemeClr val="bg1"/>
                </a:solidFill>
              </a:rPr>
              <a:t>What do we do?</a:t>
            </a:r>
          </a:p>
        </p:txBody>
      </p:sp>
      <p:sp>
        <p:nvSpPr>
          <p:cNvPr id="2" name="TextBox 1">
            <a:extLst>
              <a:ext uri="{FF2B5EF4-FFF2-40B4-BE49-F238E27FC236}">
                <a16:creationId xmlns:a16="http://schemas.microsoft.com/office/drawing/2014/main" id="{DDCD5788-96D3-BE47-BEDF-14990AB92FBC}"/>
              </a:ext>
            </a:extLst>
          </p:cNvPr>
          <p:cNvSpPr txBox="1"/>
          <p:nvPr/>
        </p:nvSpPr>
        <p:spPr>
          <a:xfrm>
            <a:off x="1944414" y="3153103"/>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normAutofit fontScale="25000" lnSpcReduction="20000"/>
          </a:bodyPr>
          <a:lstStyle/>
          <a:p>
            <a:pPr marL="0" marR="0" lvl="0" indent="0" algn="l" defTabSz="914400" rtl="0" eaLnBrk="1" fontAlgn="auto" latinLnBrk="0" hangingPunct="0">
              <a:lnSpc>
                <a:spcPct val="90000"/>
              </a:lnSpc>
              <a:spcBef>
                <a:spcPts val="0"/>
              </a:spcBef>
              <a:spcAft>
                <a:spcPts val="0"/>
              </a:spcAft>
              <a:buClrTx/>
              <a:buSzTx/>
              <a:buFontTx/>
              <a:buNone/>
              <a:tabLst/>
              <a:defRPr/>
            </a:pPr>
            <a:endParaRPr kumimoji="0" lang="en-US" sz="4400" b="1" i="0" u="none" strike="noStrike" kern="0" cap="none" spc="0" normalizeH="0" baseline="0" noProof="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761846506"/>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F2B4BD2-3A0B-734C-936D-943890F79B40}"/>
              </a:ext>
            </a:extLst>
          </p:cNvPr>
          <p:cNvSpPr>
            <a:spLocks noGrp="1"/>
          </p:cNvSpPr>
          <p:nvPr>
            <p:ph type="title"/>
          </p:nvPr>
        </p:nvSpPr>
        <p:spPr/>
        <p:txBody>
          <a:bodyPr>
            <a:normAutofit/>
          </a:bodyPr>
          <a:lstStyle/>
          <a:p>
            <a:r>
              <a:rPr lang="en-GB" b="1"/>
              <a:t>What do we do?</a:t>
            </a:r>
          </a:p>
        </p:txBody>
      </p:sp>
      <p:sp>
        <p:nvSpPr>
          <p:cNvPr id="5" name="Content Placeholder 4">
            <a:extLst>
              <a:ext uri="{FF2B5EF4-FFF2-40B4-BE49-F238E27FC236}">
                <a16:creationId xmlns:a16="http://schemas.microsoft.com/office/drawing/2014/main" id="{29E7A906-32D0-4648-A57E-C7EEEDE5AE17}"/>
              </a:ext>
            </a:extLst>
          </p:cNvPr>
          <p:cNvSpPr>
            <a:spLocks noGrp="1"/>
          </p:cNvSpPr>
          <p:nvPr>
            <p:ph idx="1"/>
          </p:nvPr>
        </p:nvSpPr>
        <p:spPr>
          <a:xfrm>
            <a:off x="8019536" y="1532236"/>
            <a:ext cx="3527852" cy="3793527"/>
          </a:xfrm>
        </p:spPr>
        <p:txBody>
          <a:bodyPr>
            <a:normAutofit/>
          </a:bodyPr>
          <a:lstStyle/>
          <a:p>
            <a:r>
              <a:rPr lang="en-GB" sz="1600" b="1"/>
              <a:t>Student Recruitment:</a:t>
            </a:r>
          </a:p>
          <a:p>
            <a:r>
              <a:rPr lang="en-GB" sz="1600"/>
              <a:t>Events</a:t>
            </a:r>
          </a:p>
          <a:p>
            <a:r>
              <a:rPr lang="en-GB" sz="1600"/>
              <a:t>UCAS</a:t>
            </a:r>
          </a:p>
          <a:p>
            <a:r>
              <a:rPr lang="en-GB" sz="1600"/>
              <a:t>Open Days</a:t>
            </a:r>
          </a:p>
          <a:p>
            <a:r>
              <a:rPr lang="en-GB" sz="1600"/>
              <a:t>Offer Holder days</a:t>
            </a:r>
          </a:p>
          <a:p>
            <a:r>
              <a:rPr lang="en-GB" sz="1600"/>
              <a:t>Graduation</a:t>
            </a:r>
          </a:p>
          <a:p>
            <a:r>
              <a:rPr lang="en-GB" sz="1600"/>
              <a:t>Alumni</a:t>
            </a:r>
          </a:p>
          <a:p>
            <a:r>
              <a:rPr lang="en-GB" sz="1600"/>
              <a:t>Schools contact strategy and engagement</a:t>
            </a:r>
          </a:p>
          <a:p>
            <a:r>
              <a:rPr lang="en-GB" sz="1600"/>
              <a:t>Outreach – combined Access and Participation</a:t>
            </a:r>
          </a:p>
        </p:txBody>
      </p:sp>
      <p:sp>
        <p:nvSpPr>
          <p:cNvPr id="12" name="TextBox 11">
            <a:extLst>
              <a:ext uri="{FF2B5EF4-FFF2-40B4-BE49-F238E27FC236}">
                <a16:creationId xmlns:a16="http://schemas.microsoft.com/office/drawing/2014/main" id="{8C2E5E48-F021-3946-88E0-D7B2F543F345}"/>
              </a:ext>
            </a:extLst>
          </p:cNvPr>
          <p:cNvSpPr txBox="1"/>
          <p:nvPr/>
        </p:nvSpPr>
        <p:spPr>
          <a:xfrm>
            <a:off x="9519920" y="5720080"/>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noAutofit/>
          </a:bodyPr>
          <a:lstStyle/>
          <a:p>
            <a:pPr marL="0" marR="0" lvl="0" indent="0" algn="l" defTabSz="914400" rtl="0" eaLnBrk="1" fontAlgn="auto" latinLnBrk="0" hangingPunct="0">
              <a:lnSpc>
                <a:spcPct val="90000"/>
              </a:lnSpc>
              <a:spcBef>
                <a:spcPts val="0"/>
              </a:spcBef>
              <a:spcAft>
                <a:spcPts val="0"/>
              </a:spcAft>
              <a:buClrTx/>
              <a:buSzTx/>
              <a:buFontTx/>
              <a:buNone/>
              <a:tabLst/>
              <a:defRPr/>
            </a:pPr>
            <a:endParaRPr kumimoji="0" lang="en-US" sz="800" b="1" i="0" u="none" strike="noStrike" kern="0" cap="none" spc="0" normalizeH="0" baseline="0" noProof="0">
              <a:ln>
                <a:noFill/>
              </a:ln>
              <a:solidFill>
                <a:srgbClr val="FFFFFF"/>
              </a:solidFill>
              <a:effectLst/>
              <a:uLnTx/>
              <a:uFillTx/>
              <a:latin typeface="Beatrice" pitchFamily="2" charset="77"/>
              <a:ea typeface="Beatrice" pitchFamily="2" charset="77"/>
              <a:cs typeface="Arial"/>
              <a:sym typeface="Arial"/>
            </a:endParaRPr>
          </a:p>
        </p:txBody>
      </p:sp>
      <p:sp>
        <p:nvSpPr>
          <p:cNvPr id="2" name="TextBox 1">
            <a:extLst>
              <a:ext uri="{FF2B5EF4-FFF2-40B4-BE49-F238E27FC236}">
                <a16:creationId xmlns:a16="http://schemas.microsoft.com/office/drawing/2014/main" id="{9EDC8100-EA8E-89CE-163B-CB22DD11D159}"/>
              </a:ext>
            </a:extLst>
          </p:cNvPr>
          <p:cNvSpPr txBox="1"/>
          <p:nvPr/>
        </p:nvSpPr>
        <p:spPr>
          <a:xfrm>
            <a:off x="836909" y="1371205"/>
            <a:ext cx="4310620" cy="45990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ormAutofit/>
          </a:bodyPr>
          <a:lstStyle/>
          <a:p>
            <a:pPr marL="0" marR="0" lvl="0" indent="0" algn="l" defTabSz="914400" rtl="0" eaLnBrk="1" fontAlgn="auto" latinLnBrk="0" hangingPunct="1">
              <a:lnSpc>
                <a:spcPct val="90000"/>
              </a:lnSpc>
              <a:spcBef>
                <a:spcPts val="1000"/>
              </a:spcBef>
              <a:spcAft>
                <a:spcPts val="0"/>
              </a:spcAft>
              <a:buClrTx/>
              <a:buSzPct val="100000"/>
              <a:buFontTx/>
              <a:buNone/>
              <a:tabLst/>
              <a:defRPr/>
            </a:pPr>
            <a:r>
              <a:rPr kumimoji="0" lang="en-US" sz="1600" b="1" i="0" u="none" strike="noStrike" kern="0" cap="none" spc="0" normalizeH="0" baseline="0" noProof="0">
                <a:ln>
                  <a:noFill/>
                </a:ln>
                <a:solidFill>
                  <a:srgbClr val="000000"/>
                </a:solidFill>
                <a:effectLst/>
                <a:uLnTx/>
                <a:uFillTx/>
                <a:latin typeface="Beatrice" pitchFamily="2" charset="77"/>
                <a:ea typeface="Beatrice" pitchFamily="2" charset="77"/>
                <a:cs typeface="Arial"/>
                <a:sym typeface="Arial"/>
              </a:rPr>
              <a:t>Marketing and Communications:</a:t>
            </a:r>
          </a:p>
          <a:p>
            <a:pPr marL="0" marR="0" lvl="0" indent="0" algn="l" defTabSz="914400" rtl="0" eaLnBrk="1" fontAlgn="auto" latinLnBrk="0" hangingPunct="1">
              <a:lnSpc>
                <a:spcPct val="90000"/>
              </a:lnSpc>
              <a:spcBef>
                <a:spcPts val="1000"/>
              </a:spcBef>
              <a:spcAft>
                <a:spcPts val="0"/>
              </a:spcAft>
              <a:buClrTx/>
              <a:buSzPct val="100000"/>
              <a:buFontTx/>
              <a:buNone/>
              <a:tabLst/>
              <a:defRPr/>
            </a:pPr>
            <a:r>
              <a:rPr kumimoji="0" lang="en-US" sz="1600" b="0" i="0" u="none" strike="noStrike" kern="0" cap="none" spc="0" normalizeH="0" baseline="0" noProof="0">
                <a:ln>
                  <a:noFill/>
                </a:ln>
                <a:solidFill>
                  <a:srgbClr val="000000"/>
                </a:solidFill>
                <a:effectLst/>
                <a:uLnTx/>
                <a:uFillTx/>
                <a:latin typeface="Beatrice" pitchFamily="2" charset="77"/>
                <a:ea typeface="Beatrice" pitchFamily="2" charset="77"/>
                <a:cs typeface="Arial"/>
                <a:sym typeface="Arial"/>
              </a:rPr>
              <a:t>Design</a:t>
            </a:r>
          </a:p>
          <a:p>
            <a:pPr marL="0" marR="0" lvl="0" indent="0" algn="l" defTabSz="914400" rtl="0" eaLnBrk="1" fontAlgn="auto" latinLnBrk="0" hangingPunct="1">
              <a:lnSpc>
                <a:spcPct val="90000"/>
              </a:lnSpc>
              <a:spcBef>
                <a:spcPts val="1000"/>
              </a:spcBef>
              <a:spcAft>
                <a:spcPts val="0"/>
              </a:spcAft>
              <a:buClrTx/>
              <a:buSzPct val="100000"/>
              <a:buFontTx/>
              <a:buNone/>
              <a:tabLst/>
              <a:defRPr/>
            </a:pPr>
            <a:r>
              <a:rPr kumimoji="0" lang="en-US" sz="1600" b="0" i="0" u="none" strike="noStrike" kern="0" cap="none" spc="0" normalizeH="0" baseline="0" noProof="0">
                <a:ln>
                  <a:noFill/>
                </a:ln>
                <a:solidFill>
                  <a:srgbClr val="000000"/>
                </a:solidFill>
                <a:effectLst/>
                <a:uLnTx/>
                <a:uFillTx/>
                <a:latin typeface="Beatrice" pitchFamily="2" charset="77"/>
                <a:ea typeface="Beatrice" pitchFamily="2" charset="77"/>
                <a:cs typeface="Arial"/>
                <a:sym typeface="Arial"/>
              </a:rPr>
              <a:t>Website</a:t>
            </a:r>
          </a:p>
          <a:p>
            <a:pPr marL="0" marR="0" lvl="0" indent="0" algn="l" defTabSz="914400" rtl="0" eaLnBrk="1" fontAlgn="auto" latinLnBrk="0" hangingPunct="1">
              <a:lnSpc>
                <a:spcPct val="90000"/>
              </a:lnSpc>
              <a:spcBef>
                <a:spcPts val="1000"/>
              </a:spcBef>
              <a:spcAft>
                <a:spcPts val="0"/>
              </a:spcAft>
              <a:buClrTx/>
              <a:buSzPct val="100000"/>
              <a:buFontTx/>
              <a:buNone/>
              <a:tabLst/>
              <a:defRPr/>
            </a:pPr>
            <a:r>
              <a:rPr kumimoji="0" lang="en-US" sz="1600" b="0" i="0" u="none" strike="noStrike" kern="0" cap="none" spc="0" normalizeH="0" baseline="0" noProof="0">
                <a:ln>
                  <a:noFill/>
                </a:ln>
                <a:solidFill>
                  <a:srgbClr val="000000"/>
                </a:solidFill>
                <a:effectLst/>
                <a:uLnTx/>
                <a:uFillTx/>
                <a:latin typeface="Beatrice" pitchFamily="2" charset="77"/>
                <a:ea typeface="Beatrice" pitchFamily="2" charset="77"/>
                <a:cs typeface="Arial"/>
                <a:sym typeface="Arial"/>
              </a:rPr>
              <a:t>AUB:360</a:t>
            </a:r>
          </a:p>
          <a:p>
            <a:pPr marL="0" marR="0" lvl="0" indent="0" algn="l" defTabSz="914400" rtl="0" eaLnBrk="1" fontAlgn="auto" latinLnBrk="0" hangingPunct="0">
              <a:lnSpc>
                <a:spcPct val="90000"/>
              </a:lnSpc>
              <a:spcBef>
                <a:spcPts val="1000"/>
              </a:spcBef>
              <a:spcAft>
                <a:spcPts val="0"/>
              </a:spcAft>
              <a:buClrTx/>
              <a:buSzTx/>
              <a:buFontTx/>
              <a:buNone/>
              <a:tabLst/>
              <a:defRPr/>
            </a:pPr>
            <a:r>
              <a:rPr kumimoji="0" lang="en-US" sz="1600" b="0" i="0" u="none" strike="noStrike" kern="0" cap="none" spc="0" normalizeH="0" baseline="0" noProof="0">
                <a:ln>
                  <a:noFill/>
                </a:ln>
                <a:solidFill>
                  <a:srgbClr val="000000"/>
                </a:solidFill>
                <a:effectLst/>
                <a:uLnTx/>
                <a:uFillTx/>
                <a:latin typeface="Beatrice"/>
                <a:ea typeface="Beatrice" pitchFamily="2" charset="77"/>
                <a:cs typeface="Arial"/>
                <a:sym typeface="Arial"/>
              </a:rPr>
              <a:t>Social media</a:t>
            </a:r>
          </a:p>
          <a:p>
            <a:pPr marL="0" marR="0" lvl="0" indent="0" algn="l" defTabSz="914400" rtl="0" eaLnBrk="1" fontAlgn="auto" latinLnBrk="0" hangingPunct="1">
              <a:lnSpc>
                <a:spcPct val="90000"/>
              </a:lnSpc>
              <a:spcBef>
                <a:spcPts val="1000"/>
              </a:spcBef>
              <a:spcAft>
                <a:spcPts val="0"/>
              </a:spcAft>
              <a:buClrTx/>
              <a:buSzPct val="100000"/>
              <a:buFontTx/>
              <a:buNone/>
              <a:tabLst/>
              <a:defRPr/>
            </a:pPr>
            <a:r>
              <a:rPr kumimoji="0" lang="en-US" sz="1600" b="0" i="0" u="none" strike="noStrike" kern="0" cap="none" spc="0" normalizeH="0" baseline="0" noProof="0">
                <a:ln>
                  <a:noFill/>
                </a:ln>
                <a:solidFill>
                  <a:srgbClr val="000000"/>
                </a:solidFill>
                <a:effectLst/>
                <a:uLnTx/>
                <a:uFillTx/>
                <a:latin typeface="Beatrice" pitchFamily="2" charset="77"/>
                <a:ea typeface="Beatrice" pitchFamily="2" charset="77"/>
                <a:cs typeface="Arial"/>
                <a:sym typeface="Arial"/>
              </a:rPr>
              <a:t>Digital media</a:t>
            </a:r>
          </a:p>
          <a:p>
            <a:pPr marL="0" marR="0" lvl="0" indent="0" algn="l" defTabSz="914400" rtl="0" eaLnBrk="1" fontAlgn="auto" latinLnBrk="0" hangingPunct="1">
              <a:lnSpc>
                <a:spcPct val="90000"/>
              </a:lnSpc>
              <a:spcBef>
                <a:spcPts val="1000"/>
              </a:spcBef>
              <a:spcAft>
                <a:spcPts val="0"/>
              </a:spcAft>
              <a:buClrTx/>
              <a:buSzPct val="100000"/>
              <a:buFontTx/>
              <a:buNone/>
              <a:tabLst/>
              <a:defRPr/>
            </a:pPr>
            <a:r>
              <a:rPr kumimoji="0" lang="en-US" sz="1600" b="0" i="0" u="none" strike="noStrike" kern="0" cap="none" spc="0" normalizeH="0" baseline="0" noProof="0">
                <a:ln>
                  <a:noFill/>
                </a:ln>
                <a:solidFill>
                  <a:srgbClr val="000000"/>
                </a:solidFill>
                <a:effectLst/>
                <a:uLnTx/>
                <a:uFillTx/>
                <a:latin typeface="Beatrice" pitchFamily="2" charset="77"/>
                <a:ea typeface="Beatrice" pitchFamily="2" charset="77"/>
                <a:cs typeface="Arial"/>
                <a:sym typeface="Arial"/>
              </a:rPr>
              <a:t>Instagram Prospectus</a:t>
            </a:r>
          </a:p>
          <a:p>
            <a:pPr marL="0" marR="0" lvl="0" indent="0" algn="l" defTabSz="914400" rtl="0" eaLnBrk="1" fontAlgn="auto" latinLnBrk="0" hangingPunct="1">
              <a:lnSpc>
                <a:spcPct val="90000"/>
              </a:lnSpc>
              <a:spcBef>
                <a:spcPts val="1000"/>
              </a:spcBef>
              <a:spcAft>
                <a:spcPts val="0"/>
              </a:spcAft>
              <a:buClrTx/>
              <a:buSzPct val="100000"/>
              <a:buFontTx/>
              <a:buNone/>
              <a:tabLst/>
              <a:defRPr/>
            </a:pPr>
            <a:r>
              <a:rPr kumimoji="0" lang="en-US" sz="1600" b="0" i="0" u="none" strike="noStrike" kern="0" cap="none" spc="0" normalizeH="0" baseline="0" noProof="0">
                <a:ln>
                  <a:noFill/>
                </a:ln>
                <a:solidFill>
                  <a:srgbClr val="000000"/>
                </a:solidFill>
                <a:effectLst/>
                <a:uLnTx/>
                <a:uFillTx/>
                <a:latin typeface="Beatrice" pitchFamily="2" charset="77"/>
                <a:ea typeface="Beatrice" pitchFamily="2" charset="77"/>
                <a:cs typeface="Arial"/>
                <a:sym typeface="Arial"/>
              </a:rPr>
              <a:t>Outdoor media</a:t>
            </a:r>
          </a:p>
          <a:p>
            <a:pPr marL="0" marR="0" lvl="0" indent="0" algn="l" defTabSz="914400" rtl="0" eaLnBrk="1" fontAlgn="auto" latinLnBrk="0" hangingPunct="1">
              <a:lnSpc>
                <a:spcPct val="90000"/>
              </a:lnSpc>
              <a:spcBef>
                <a:spcPts val="1000"/>
              </a:spcBef>
              <a:spcAft>
                <a:spcPts val="0"/>
              </a:spcAft>
              <a:buClrTx/>
              <a:buSzPct val="100000"/>
              <a:buFontTx/>
              <a:buNone/>
              <a:tabLst/>
              <a:defRPr/>
            </a:pPr>
            <a:r>
              <a:rPr kumimoji="0" lang="en-US" sz="1600" b="0" i="0" u="none" strike="noStrike" kern="0" cap="none" spc="0" normalizeH="0" baseline="0" noProof="0">
                <a:ln>
                  <a:noFill/>
                </a:ln>
                <a:solidFill>
                  <a:srgbClr val="000000"/>
                </a:solidFill>
                <a:effectLst/>
                <a:uLnTx/>
                <a:uFillTx/>
                <a:latin typeface="Beatrice" pitchFamily="2" charset="77"/>
                <a:ea typeface="Beatrice" pitchFamily="2" charset="77"/>
                <a:cs typeface="Arial"/>
                <a:sym typeface="Arial"/>
              </a:rPr>
              <a:t>Print media</a:t>
            </a:r>
          </a:p>
          <a:p>
            <a:pPr marL="0" marR="0" lvl="0" indent="0" algn="l" defTabSz="914400" rtl="0" eaLnBrk="1" fontAlgn="auto" latinLnBrk="0" hangingPunct="1">
              <a:lnSpc>
                <a:spcPct val="90000"/>
              </a:lnSpc>
              <a:spcBef>
                <a:spcPts val="1000"/>
              </a:spcBef>
              <a:spcAft>
                <a:spcPts val="0"/>
              </a:spcAft>
              <a:buClrTx/>
              <a:buSzPct val="100000"/>
              <a:buFontTx/>
              <a:buNone/>
              <a:tabLst/>
              <a:defRPr/>
            </a:pPr>
            <a:r>
              <a:rPr kumimoji="0" lang="en-US" sz="1600" b="0" i="0" u="none" strike="noStrike" kern="0" cap="none" spc="0" normalizeH="0" baseline="0" noProof="0">
                <a:ln>
                  <a:noFill/>
                </a:ln>
                <a:solidFill>
                  <a:srgbClr val="000000"/>
                </a:solidFill>
                <a:effectLst/>
                <a:uLnTx/>
                <a:uFillTx/>
                <a:latin typeface="Beatrice" pitchFamily="2" charset="77"/>
                <a:ea typeface="Beatrice" pitchFamily="2" charset="77"/>
                <a:cs typeface="Arial"/>
                <a:sym typeface="Arial"/>
              </a:rPr>
              <a:t>Keep warm materials</a:t>
            </a:r>
          </a:p>
          <a:p>
            <a:pPr marL="0" marR="0" lvl="0" indent="0" algn="l" defTabSz="914400" rtl="0" eaLnBrk="1" fontAlgn="auto" latinLnBrk="0" hangingPunct="1">
              <a:lnSpc>
                <a:spcPct val="90000"/>
              </a:lnSpc>
              <a:spcBef>
                <a:spcPts val="1000"/>
              </a:spcBef>
              <a:spcAft>
                <a:spcPts val="0"/>
              </a:spcAft>
              <a:buClrTx/>
              <a:buSzPct val="100000"/>
              <a:buFontTx/>
              <a:buNone/>
              <a:tabLst/>
              <a:defRPr/>
            </a:pPr>
            <a:r>
              <a:rPr kumimoji="0" lang="en-US" sz="1600" b="0" i="0" u="none" strike="noStrike" kern="0" cap="none" spc="0" normalizeH="0" baseline="0" noProof="0">
                <a:ln>
                  <a:noFill/>
                </a:ln>
                <a:solidFill>
                  <a:srgbClr val="000000"/>
                </a:solidFill>
                <a:effectLst/>
                <a:uLnTx/>
                <a:uFillTx/>
                <a:latin typeface="Beatrice" pitchFamily="2" charset="77"/>
                <a:ea typeface="Beatrice" pitchFamily="2" charset="77"/>
                <a:cs typeface="Arial"/>
                <a:sym typeface="Arial"/>
              </a:rPr>
              <a:t>Contact strategy – CRM</a:t>
            </a:r>
          </a:p>
          <a:p>
            <a:pPr marL="0" marR="0" lvl="0" indent="0" algn="l" defTabSz="914400" rtl="0" eaLnBrk="1" fontAlgn="auto" latinLnBrk="0" hangingPunct="1">
              <a:lnSpc>
                <a:spcPct val="90000"/>
              </a:lnSpc>
              <a:spcBef>
                <a:spcPts val="1000"/>
              </a:spcBef>
              <a:spcAft>
                <a:spcPts val="0"/>
              </a:spcAft>
              <a:buClrTx/>
              <a:buSzPct val="100000"/>
              <a:buFontTx/>
              <a:buNone/>
              <a:tabLst/>
              <a:defRPr/>
            </a:pPr>
            <a:r>
              <a:rPr kumimoji="0" lang="en-US" sz="1600" b="0" i="0" u="none" strike="noStrike" kern="0" cap="none" spc="0" normalizeH="0" baseline="0" noProof="0">
                <a:ln>
                  <a:noFill/>
                </a:ln>
                <a:solidFill>
                  <a:srgbClr val="000000"/>
                </a:solidFill>
                <a:effectLst/>
                <a:uLnTx/>
                <a:uFillTx/>
                <a:latin typeface="Beatrice" pitchFamily="2" charset="77"/>
                <a:ea typeface="Beatrice" pitchFamily="2" charset="77"/>
                <a:cs typeface="Arial"/>
                <a:sym typeface="Arial"/>
              </a:rPr>
              <a:t>Press and PR</a:t>
            </a:r>
          </a:p>
          <a:p>
            <a:pPr marL="0" marR="0" lvl="0" indent="0" algn="l" defTabSz="914400" rtl="0" eaLnBrk="1" fontAlgn="auto" latinLnBrk="0" hangingPunct="1">
              <a:lnSpc>
                <a:spcPct val="90000"/>
              </a:lnSpc>
              <a:spcBef>
                <a:spcPts val="1000"/>
              </a:spcBef>
              <a:spcAft>
                <a:spcPts val="0"/>
              </a:spcAft>
              <a:buClrTx/>
              <a:buSzPct val="100000"/>
              <a:buFontTx/>
              <a:buNone/>
              <a:tabLst/>
              <a:defRPr/>
            </a:pPr>
            <a:r>
              <a:rPr kumimoji="0" lang="en-US" sz="1600" b="0" i="0" u="none" strike="noStrike" kern="0" cap="none" spc="0" normalizeH="0" baseline="0" noProof="0">
                <a:ln>
                  <a:noFill/>
                </a:ln>
                <a:solidFill>
                  <a:srgbClr val="000000"/>
                </a:solidFill>
                <a:effectLst/>
                <a:uLnTx/>
                <a:uFillTx/>
                <a:latin typeface="Beatrice" pitchFamily="2" charset="77"/>
                <a:ea typeface="Beatrice" pitchFamily="2" charset="77"/>
                <a:cs typeface="Arial"/>
                <a:sym typeface="Arial"/>
              </a:rPr>
              <a:t>Photography and Videography</a:t>
            </a:r>
          </a:p>
        </p:txBody>
      </p:sp>
      <p:sp>
        <p:nvSpPr>
          <p:cNvPr id="3" name="TextBox 2">
            <a:extLst>
              <a:ext uri="{FF2B5EF4-FFF2-40B4-BE49-F238E27FC236}">
                <a16:creationId xmlns:a16="http://schemas.microsoft.com/office/drawing/2014/main" id="{3C56CDE7-6B3C-3541-824B-16A75319D42A}"/>
              </a:ext>
            </a:extLst>
          </p:cNvPr>
          <p:cNvSpPr txBox="1"/>
          <p:nvPr/>
        </p:nvSpPr>
        <p:spPr>
          <a:xfrm>
            <a:off x="4755120" y="2347784"/>
            <a:ext cx="2669060" cy="19647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ormAutofit/>
          </a:bodyPr>
          <a:lstStyle/>
          <a:p>
            <a:pPr marL="0" marR="0" lvl="0" indent="0" algn="l" defTabSz="914400" rtl="0" eaLnBrk="1" fontAlgn="auto" latinLnBrk="0" hangingPunct="1">
              <a:lnSpc>
                <a:spcPct val="90000"/>
              </a:lnSpc>
              <a:spcBef>
                <a:spcPts val="1000"/>
              </a:spcBef>
              <a:spcAft>
                <a:spcPts val="0"/>
              </a:spcAft>
              <a:buClrTx/>
              <a:buSzPct val="100000"/>
              <a:buFontTx/>
              <a:buNone/>
              <a:tabLst/>
              <a:defRPr/>
            </a:pPr>
            <a:r>
              <a:rPr kumimoji="0" lang="en-US" sz="1600" b="1" i="0" u="none" strike="noStrike" kern="0" cap="none" spc="0" normalizeH="0" baseline="0" noProof="0">
                <a:ln>
                  <a:noFill/>
                </a:ln>
                <a:solidFill>
                  <a:srgbClr val="000000"/>
                </a:solidFill>
                <a:effectLst/>
                <a:uLnTx/>
                <a:uFillTx/>
                <a:latin typeface="Beatrice" pitchFamily="2" charset="77"/>
                <a:ea typeface="Beatrice" pitchFamily="2" charset="77"/>
                <a:cs typeface="Arial"/>
                <a:sym typeface="Arial"/>
              </a:rPr>
              <a:t>Cross-team outputs</a:t>
            </a:r>
            <a:endParaRPr kumimoji="0" lang="en-US" sz="1600" b="0" i="0" u="none" strike="noStrike" kern="0" cap="none" spc="0" normalizeH="0" baseline="0" noProof="0">
              <a:ln>
                <a:noFill/>
              </a:ln>
              <a:solidFill>
                <a:srgbClr val="000000"/>
              </a:solidFill>
              <a:effectLst/>
              <a:uLnTx/>
              <a:uFillTx/>
              <a:latin typeface="Beatrice" pitchFamily="2" charset="77"/>
              <a:ea typeface="Beatrice" pitchFamily="2" charset="77"/>
              <a:cs typeface="Arial"/>
              <a:sym typeface="Arial"/>
            </a:endParaRPr>
          </a:p>
          <a:p>
            <a:pPr marL="0" marR="0" lvl="0" indent="0" algn="l" defTabSz="914400" rtl="0" eaLnBrk="1" fontAlgn="auto" latinLnBrk="0" hangingPunct="1">
              <a:lnSpc>
                <a:spcPct val="90000"/>
              </a:lnSpc>
              <a:spcBef>
                <a:spcPts val="1000"/>
              </a:spcBef>
              <a:spcAft>
                <a:spcPts val="0"/>
              </a:spcAft>
              <a:buClrTx/>
              <a:buSzPct val="100000"/>
              <a:buFontTx/>
              <a:buNone/>
              <a:tabLst/>
              <a:defRPr/>
            </a:pPr>
            <a:r>
              <a:rPr kumimoji="0" lang="en-US" sz="1600" b="0" i="0" u="none" strike="noStrike" kern="0" cap="none" spc="0" normalizeH="0" baseline="0" noProof="0">
                <a:ln>
                  <a:noFill/>
                </a:ln>
                <a:solidFill>
                  <a:srgbClr val="000000"/>
                </a:solidFill>
                <a:effectLst/>
                <a:uLnTx/>
                <a:uFillTx/>
                <a:latin typeface="Beatrice" pitchFamily="2" charset="77"/>
                <a:ea typeface="Beatrice" pitchFamily="2" charset="77"/>
                <a:cs typeface="Arial"/>
                <a:sym typeface="Arial"/>
              </a:rPr>
              <a:t>I Can’t Draw</a:t>
            </a:r>
          </a:p>
          <a:p>
            <a:pPr marL="0" marR="0" lvl="0" indent="0" algn="l" defTabSz="914400" rtl="0" eaLnBrk="1" fontAlgn="auto" latinLnBrk="0" hangingPunct="1">
              <a:lnSpc>
                <a:spcPct val="90000"/>
              </a:lnSpc>
              <a:spcBef>
                <a:spcPts val="1000"/>
              </a:spcBef>
              <a:spcAft>
                <a:spcPts val="0"/>
              </a:spcAft>
              <a:buClrTx/>
              <a:buSzPct val="100000"/>
              <a:buFontTx/>
              <a:buNone/>
              <a:tabLst/>
              <a:defRPr/>
            </a:pPr>
            <a:r>
              <a:rPr kumimoji="0" lang="en-US" sz="1600" b="0" i="0" u="none" strike="noStrike" kern="0" cap="none" spc="0" normalizeH="0" baseline="0" noProof="0" err="1">
                <a:ln>
                  <a:noFill/>
                </a:ln>
                <a:solidFill>
                  <a:srgbClr val="000000"/>
                </a:solidFill>
                <a:effectLst/>
                <a:uLnTx/>
                <a:uFillTx/>
                <a:latin typeface="Beatrice" pitchFamily="2" charset="77"/>
                <a:ea typeface="Beatrice" pitchFamily="2" charset="77"/>
                <a:cs typeface="Arial"/>
                <a:sym typeface="Arial"/>
              </a:rPr>
              <a:t>WonderWhat</a:t>
            </a:r>
            <a:endParaRPr kumimoji="0" lang="en-US" sz="1600" b="0" i="0" u="none" strike="noStrike" kern="0" cap="none" spc="0" normalizeH="0" baseline="0" noProof="0">
              <a:ln>
                <a:noFill/>
              </a:ln>
              <a:solidFill>
                <a:srgbClr val="000000"/>
              </a:solidFill>
              <a:effectLst/>
              <a:uLnTx/>
              <a:uFillTx/>
              <a:latin typeface="Beatrice" pitchFamily="2" charset="77"/>
              <a:ea typeface="Beatrice" pitchFamily="2" charset="77"/>
              <a:cs typeface="Arial"/>
              <a:sym typeface="Arial"/>
            </a:endParaRPr>
          </a:p>
          <a:p>
            <a:pPr marL="0" marR="0" lvl="0" indent="0" algn="l" defTabSz="914400" rtl="0" eaLnBrk="1" fontAlgn="auto" latinLnBrk="0" hangingPunct="1">
              <a:lnSpc>
                <a:spcPct val="90000"/>
              </a:lnSpc>
              <a:spcBef>
                <a:spcPts val="1000"/>
              </a:spcBef>
              <a:spcAft>
                <a:spcPts val="0"/>
              </a:spcAft>
              <a:buClrTx/>
              <a:buSzPct val="100000"/>
              <a:buFontTx/>
              <a:buNone/>
              <a:tabLst/>
              <a:defRPr/>
            </a:pPr>
            <a:r>
              <a:rPr kumimoji="0" lang="en-US" sz="1600" b="0" i="0" u="none" strike="noStrike" kern="0" cap="none" spc="0" normalizeH="0" baseline="0" noProof="0">
                <a:ln>
                  <a:noFill/>
                </a:ln>
                <a:solidFill>
                  <a:srgbClr val="000000"/>
                </a:solidFill>
                <a:effectLst/>
                <a:uLnTx/>
                <a:uFillTx/>
                <a:latin typeface="Beatrice"/>
                <a:ea typeface="Beatrice" pitchFamily="2" charset="77"/>
                <a:cs typeface="Arial"/>
                <a:sym typeface="Arial"/>
              </a:rPr>
              <a:t>Schools’ Hub</a:t>
            </a:r>
            <a:endParaRPr kumimoji="0" lang="en-US" sz="1600" b="0" i="0" u="none" strike="noStrike" kern="0" cap="none" spc="0" normalizeH="0" baseline="0" noProof="0">
              <a:ln>
                <a:noFill/>
              </a:ln>
              <a:solidFill>
                <a:srgbClr val="000000"/>
              </a:solidFill>
              <a:effectLst/>
              <a:uLnTx/>
              <a:uFillTx/>
              <a:latin typeface="Beatrice" pitchFamily="2" charset="77"/>
              <a:ea typeface="Beatrice" pitchFamily="2" charset="77"/>
              <a:cs typeface="Arial"/>
              <a:sym typeface="Arial"/>
            </a:endParaRPr>
          </a:p>
          <a:p>
            <a:pPr marL="0" marR="0" lvl="0" indent="0" algn="l" defTabSz="914400" rtl="0" eaLnBrk="1" fontAlgn="auto" latinLnBrk="0" hangingPunct="1">
              <a:lnSpc>
                <a:spcPct val="90000"/>
              </a:lnSpc>
              <a:spcBef>
                <a:spcPts val="1000"/>
              </a:spcBef>
              <a:spcAft>
                <a:spcPts val="0"/>
              </a:spcAft>
              <a:buClrTx/>
              <a:buSzPct val="100000"/>
              <a:buFontTx/>
              <a:buNone/>
              <a:tabLst/>
              <a:defRPr/>
            </a:pPr>
            <a:r>
              <a:rPr kumimoji="0" lang="en-US" sz="1600" b="0" i="0" u="none" strike="noStrike" kern="0" cap="none" spc="0" normalizeH="0" baseline="0" noProof="0">
                <a:ln>
                  <a:noFill/>
                </a:ln>
                <a:solidFill>
                  <a:srgbClr val="000000"/>
                </a:solidFill>
                <a:effectLst/>
                <a:uLnTx/>
                <a:uFillTx/>
                <a:latin typeface="Beatrice" pitchFamily="2" charset="77"/>
                <a:ea typeface="Beatrice" pitchFamily="2" charset="77"/>
                <a:cs typeface="Arial"/>
                <a:sym typeface="Arial"/>
              </a:rPr>
              <a:t>AUB&amp;</a:t>
            </a:r>
          </a:p>
        </p:txBody>
      </p:sp>
    </p:spTree>
    <p:extLst>
      <p:ext uri="{BB962C8B-B14F-4D97-AF65-F5344CB8AC3E}">
        <p14:creationId xmlns:p14="http://schemas.microsoft.com/office/powerpoint/2010/main" val="2641789676"/>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31327C-AACB-DF34-D7C5-67245E01253C}"/>
              </a:ext>
            </a:extLst>
          </p:cNvPr>
          <p:cNvSpPr>
            <a:spLocks noGrp="1"/>
          </p:cNvSpPr>
          <p:nvPr>
            <p:ph type="body" sz="half" idx="13"/>
          </p:nvPr>
        </p:nvSpPr>
        <p:spPr>
          <a:xfrm>
            <a:off x="392594" y="322415"/>
            <a:ext cx="9377091" cy="1647991"/>
          </a:xfrm>
        </p:spPr>
        <p:txBody>
          <a:bodyPr/>
          <a:lstStyle/>
          <a:p>
            <a:r>
              <a:rPr lang="en-GB"/>
              <a:t>Agenda</a:t>
            </a:r>
          </a:p>
        </p:txBody>
      </p:sp>
      <p:sp>
        <p:nvSpPr>
          <p:cNvPr id="3" name="TextBox 2">
            <a:extLst>
              <a:ext uri="{FF2B5EF4-FFF2-40B4-BE49-F238E27FC236}">
                <a16:creationId xmlns:a16="http://schemas.microsoft.com/office/drawing/2014/main" id="{23C1CEFC-2074-ABC8-9EFE-26BC751B0FB5}"/>
              </a:ext>
            </a:extLst>
          </p:cNvPr>
          <p:cNvSpPr txBox="1"/>
          <p:nvPr/>
        </p:nvSpPr>
        <p:spPr>
          <a:xfrm>
            <a:off x="463616" y="1385239"/>
            <a:ext cx="11079526" cy="48967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a:lnSpc>
                <a:spcPct val="107000"/>
              </a:lnSpc>
              <a:spcAft>
                <a:spcPts val="800"/>
              </a:spcAft>
            </a:pPr>
            <a:r>
              <a:rPr lang="en-GB" sz="1500" b="1">
                <a:effectLst/>
                <a:latin typeface="Calibri" panose="020F0502020204030204" pitchFamily="34" charset="0"/>
                <a:ea typeface="Calibri" panose="020F0502020204030204" pitchFamily="34" charset="0"/>
                <a:cs typeface="Times New Roman" panose="02020603050405020304" pitchFamily="18" charset="0"/>
              </a:rPr>
              <a:t>10.00 - 10.10                    Welcome and refreshments </a:t>
            </a:r>
            <a:endParaRPr lang="en-GB" sz="15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500" b="1">
                <a:effectLst/>
                <a:latin typeface="Calibri" panose="020F0502020204030204" pitchFamily="34" charset="0"/>
                <a:ea typeface="Calibri" panose="020F0502020204030204" pitchFamily="34" charset="0"/>
                <a:cs typeface="Times New Roman" panose="02020603050405020304" pitchFamily="18" charset="0"/>
              </a:rPr>
              <a:t>10.10 - 10.20                    Agenda &amp; Introductions</a:t>
            </a:r>
            <a:endParaRPr lang="en-GB" sz="15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500" b="1">
                <a:effectLst/>
                <a:latin typeface="Calibri" panose="020F0502020204030204" pitchFamily="34" charset="0"/>
                <a:ea typeface="Calibri" panose="020F0502020204030204" pitchFamily="34" charset="0"/>
                <a:cs typeface="Times New Roman" panose="02020603050405020304" pitchFamily="18" charset="0"/>
              </a:rPr>
              <a:t>10.20 - 10.35                    Human Resources (Kelli McCrudden)</a:t>
            </a:r>
            <a:endParaRPr lang="en-GB" sz="15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500" b="1">
                <a:effectLst/>
                <a:latin typeface="Calibri" panose="020F0502020204030204" pitchFamily="34" charset="0"/>
                <a:ea typeface="Calibri" panose="020F0502020204030204" pitchFamily="34" charset="0"/>
                <a:cs typeface="Times New Roman" panose="02020603050405020304" pitchFamily="18" charset="0"/>
              </a:rPr>
              <a:t>10.35 - 10.45                    Finance (Gemma Barton)      </a:t>
            </a:r>
            <a:endParaRPr lang="en-GB" sz="15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500" b="1">
                <a:effectLst/>
                <a:latin typeface="Calibri" panose="020F0502020204030204" pitchFamily="34" charset="0"/>
                <a:ea typeface="Calibri" panose="020F0502020204030204" pitchFamily="34" charset="0"/>
                <a:cs typeface="Times New Roman" panose="02020603050405020304" pitchFamily="18" charset="0"/>
              </a:rPr>
              <a:t>10.45 - 11.00                    Marketing (Helen Duckworth &amp; Charlotte MacKay)</a:t>
            </a:r>
            <a:endParaRPr lang="en-GB" sz="15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500" b="1">
                <a:effectLst/>
                <a:latin typeface="Calibri" panose="020F0502020204030204" pitchFamily="34" charset="0"/>
                <a:ea typeface="Calibri" panose="020F0502020204030204" pitchFamily="34" charset="0"/>
                <a:cs typeface="Times New Roman" panose="02020603050405020304" pitchFamily="18" charset="0"/>
              </a:rPr>
              <a:t>11.00 – 11.15                   Equalities, Inclusion &amp; Diversity (Sarah Addis)</a:t>
            </a:r>
            <a:endParaRPr lang="en-GB" sz="15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500" b="1">
                <a:effectLst/>
                <a:latin typeface="Calibri" panose="020F0502020204030204" pitchFamily="34" charset="0"/>
                <a:ea typeface="Calibri" panose="020F0502020204030204" pitchFamily="34" charset="0"/>
                <a:cs typeface="Times New Roman" panose="02020603050405020304" pitchFamily="18" charset="0"/>
              </a:rPr>
              <a:t>11.15 - 11.30                    BREAK</a:t>
            </a:r>
            <a:endParaRPr lang="en-GB" sz="15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500" b="1">
                <a:effectLst/>
                <a:latin typeface="Calibri" panose="020F0502020204030204" pitchFamily="34" charset="0"/>
                <a:ea typeface="Calibri" panose="020F0502020204030204" pitchFamily="34" charset="0"/>
                <a:cs typeface="Times New Roman" panose="02020603050405020304" pitchFamily="18" charset="0"/>
              </a:rPr>
              <a:t>11.30 - 11.50                    Health and Safety (James Pritlove)</a:t>
            </a:r>
            <a:endParaRPr lang="en-GB" sz="15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500" b="1">
                <a:effectLst/>
                <a:latin typeface="Calibri" panose="020F0502020204030204" pitchFamily="34" charset="0"/>
                <a:ea typeface="Calibri" panose="020F0502020204030204" pitchFamily="34" charset="0"/>
                <a:cs typeface="Times New Roman" panose="02020603050405020304" pitchFamily="18" charset="0"/>
              </a:rPr>
              <a:t>11.50 – 12.05                   Environment and Facilities (James Jackson) </a:t>
            </a:r>
            <a:endParaRPr lang="en-GB" sz="15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500" b="1">
                <a:effectLst/>
                <a:latin typeface="Calibri" panose="020F0502020204030204" pitchFamily="34" charset="0"/>
                <a:ea typeface="Calibri" panose="020F0502020204030204" pitchFamily="34" charset="0"/>
                <a:cs typeface="Times New Roman" panose="02020603050405020304" pitchFamily="18" charset="0"/>
              </a:rPr>
              <a:t>12.05 - 12.20                    Student Services (Carrie Packer)</a:t>
            </a:r>
            <a:endParaRPr lang="en-GB" sz="15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500" b="1">
                <a:effectLst/>
                <a:latin typeface="Calibri" panose="020F0502020204030204" pitchFamily="34" charset="0"/>
                <a:ea typeface="Calibri" panose="020F0502020204030204" pitchFamily="34" charset="0"/>
                <a:cs typeface="Times New Roman" panose="02020603050405020304" pitchFamily="18" charset="0"/>
              </a:rPr>
              <a:t>12.20 - 12.30                    Library (Charlotte Wilmot)</a:t>
            </a:r>
            <a:endParaRPr lang="en-GB" sz="15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500" b="1">
                <a:effectLst/>
                <a:latin typeface="Calibri" panose="020F0502020204030204" pitchFamily="34" charset="0"/>
                <a:ea typeface="Calibri" panose="020F0502020204030204" pitchFamily="34" charset="0"/>
                <a:cs typeface="Times New Roman" panose="02020603050405020304" pitchFamily="18" charset="0"/>
              </a:rPr>
              <a:t>12.30 - 12.45                    Trade Unions (Emma Lay/Ian Dolan/Preeti Sood)</a:t>
            </a:r>
            <a:endParaRPr lang="en-GB" sz="15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1366298986"/>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F2B4BD2-3A0B-734C-936D-943890F79B40}"/>
              </a:ext>
            </a:extLst>
          </p:cNvPr>
          <p:cNvSpPr>
            <a:spLocks noGrp="1"/>
          </p:cNvSpPr>
          <p:nvPr>
            <p:ph type="title"/>
          </p:nvPr>
        </p:nvSpPr>
        <p:spPr>
          <a:xfrm>
            <a:off x="444500" y="475789"/>
            <a:ext cx="5651498" cy="942167"/>
          </a:xfrm>
        </p:spPr>
        <p:txBody>
          <a:bodyPr>
            <a:normAutofit/>
          </a:bodyPr>
          <a:lstStyle/>
          <a:p>
            <a:pPr marL="0" marR="0" indent="0" algn="l" defTabSz="914400" rtl="0" eaLnBrk="1" latinLnBrk="0" hangingPunct="1">
              <a:lnSpc>
                <a:spcPct val="90000"/>
              </a:lnSpc>
              <a:spcBef>
                <a:spcPts val="0"/>
              </a:spcBef>
              <a:spcAft>
                <a:spcPts val="0"/>
              </a:spcAft>
              <a:buClrTx/>
              <a:buSzTx/>
              <a:buFontTx/>
              <a:buNone/>
              <a:tabLst/>
            </a:pPr>
            <a:r>
              <a:rPr lang="en-US" sz="3400" b="1"/>
              <a:t>Our brand</a:t>
            </a:r>
          </a:p>
        </p:txBody>
      </p:sp>
      <p:sp>
        <p:nvSpPr>
          <p:cNvPr id="5" name="Content Placeholder 4">
            <a:extLst>
              <a:ext uri="{FF2B5EF4-FFF2-40B4-BE49-F238E27FC236}">
                <a16:creationId xmlns:a16="http://schemas.microsoft.com/office/drawing/2014/main" id="{29E7A906-32D0-4648-A57E-C7EEEDE5AE17}"/>
              </a:ext>
            </a:extLst>
          </p:cNvPr>
          <p:cNvSpPr>
            <a:spLocks noGrp="1"/>
          </p:cNvSpPr>
          <p:nvPr>
            <p:ph idx="1"/>
          </p:nvPr>
        </p:nvSpPr>
        <p:spPr>
          <a:xfrm>
            <a:off x="444500" y="1352106"/>
            <a:ext cx="5446633" cy="4752132"/>
          </a:xfrm>
        </p:spPr>
        <p:txBody>
          <a:bodyPr>
            <a:normAutofit/>
          </a:bodyPr>
          <a:lstStyle/>
          <a:p>
            <a:pPr marL="228600" indent="-228600">
              <a:buFont typeface="Helvetica"/>
              <a:buChar char="–"/>
            </a:pPr>
            <a:r>
              <a:rPr lang="en-US"/>
              <a:t>We’re proud of our brand and have worked hard evolving it over the years.</a:t>
            </a:r>
          </a:p>
          <a:p>
            <a:pPr marL="228600" indent="-228600">
              <a:buFont typeface="Helvetica"/>
              <a:buChar char="–"/>
            </a:pPr>
            <a:r>
              <a:rPr lang="en-US"/>
              <a:t>We have a distinctive Tone Of Voice, we’re friendly and chatty especially when talking to future students.</a:t>
            </a:r>
          </a:p>
          <a:p>
            <a:endParaRPr lang="en-US"/>
          </a:p>
          <a:p>
            <a:pPr marL="228600" indent="-228600">
              <a:buFont typeface="Helvetica"/>
              <a:buChar char="–"/>
            </a:pPr>
            <a:r>
              <a:rPr lang="en-US"/>
              <a:t>We have style guidelines and templates for PPTs, word docs and more, on our intranet page. </a:t>
            </a:r>
          </a:p>
          <a:p>
            <a:pPr marL="228600" indent="-228600">
              <a:buFont typeface="Helvetica"/>
              <a:buChar char="–"/>
            </a:pPr>
            <a:r>
              <a:rPr lang="en-US"/>
              <a:t>We welcome design briefs so send them to </a:t>
            </a:r>
            <a:r>
              <a:rPr lang="en-US">
                <a:hlinkClick r:id="rId3"/>
              </a:rPr>
              <a:t>marketing@aub.ac.uk</a:t>
            </a:r>
            <a:r>
              <a:rPr lang="en-US"/>
              <a:t>, or if you’re creating something yourself,  please send it over for review.</a:t>
            </a:r>
          </a:p>
          <a:p>
            <a:pPr marL="228600" indent="-228600">
              <a:buFont typeface="Helvetica"/>
              <a:buChar char="–"/>
            </a:pPr>
            <a:endParaRPr lang="en-US"/>
          </a:p>
        </p:txBody>
      </p:sp>
      <p:pic>
        <p:nvPicPr>
          <p:cNvPr id="12" name="Picture 11" descr="Chart&#10;&#10;Description automatically generated">
            <a:extLst>
              <a:ext uri="{FF2B5EF4-FFF2-40B4-BE49-F238E27FC236}">
                <a16:creationId xmlns:a16="http://schemas.microsoft.com/office/drawing/2014/main" id="{D38F9BD1-5FA6-454B-BD0B-B8228B17DF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34466" y="828524"/>
            <a:ext cx="6288128" cy="3929449"/>
          </a:xfrm>
          <a:prstGeom prst="rect">
            <a:avLst/>
          </a:prstGeom>
        </p:spPr>
      </p:pic>
      <p:sp>
        <p:nvSpPr>
          <p:cNvPr id="2" name="TextBox 1">
            <a:extLst>
              <a:ext uri="{FF2B5EF4-FFF2-40B4-BE49-F238E27FC236}">
                <a16:creationId xmlns:a16="http://schemas.microsoft.com/office/drawing/2014/main" id="{683CAAC8-DE91-3F49-AFEA-40B5E84B65E6}"/>
              </a:ext>
            </a:extLst>
          </p:cNvPr>
          <p:cNvSpPr txBox="1"/>
          <p:nvPr/>
        </p:nvSpPr>
        <p:spPr>
          <a:xfrm>
            <a:off x="716692" y="1717589"/>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normAutofit fontScale="25000" lnSpcReduction="20000"/>
          </a:bodyPr>
          <a:lstStyle/>
          <a:p>
            <a:pPr marL="0" marR="0" lvl="0" indent="0" algn="l" defTabSz="914400" rtl="0" eaLnBrk="1" fontAlgn="auto" latinLnBrk="0" hangingPunct="0">
              <a:lnSpc>
                <a:spcPct val="90000"/>
              </a:lnSpc>
              <a:spcBef>
                <a:spcPts val="0"/>
              </a:spcBef>
              <a:spcAft>
                <a:spcPts val="0"/>
              </a:spcAft>
              <a:buClrTx/>
              <a:buSzTx/>
              <a:buFontTx/>
              <a:buNone/>
              <a:tabLst/>
              <a:defRPr/>
            </a:pPr>
            <a:endParaRPr kumimoji="0" lang="en-US" sz="4400" b="1" i="0" u="none" strike="noStrike" kern="0" cap="none" spc="0" normalizeH="0" baseline="0" noProof="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3369562602"/>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F2B4BD2-3A0B-734C-936D-943890F79B40}"/>
              </a:ext>
            </a:extLst>
          </p:cNvPr>
          <p:cNvSpPr>
            <a:spLocks noGrp="1"/>
          </p:cNvSpPr>
          <p:nvPr>
            <p:ph type="title"/>
          </p:nvPr>
        </p:nvSpPr>
        <p:spPr>
          <a:xfrm>
            <a:off x="444500" y="475789"/>
            <a:ext cx="5651498" cy="942167"/>
          </a:xfrm>
        </p:spPr>
        <p:txBody>
          <a:bodyPr>
            <a:normAutofit/>
          </a:bodyPr>
          <a:lstStyle/>
          <a:p>
            <a:pPr marL="0" marR="0" indent="0" algn="l" defTabSz="914400" rtl="0" eaLnBrk="1" latinLnBrk="0" hangingPunct="1">
              <a:lnSpc>
                <a:spcPct val="90000"/>
              </a:lnSpc>
              <a:spcBef>
                <a:spcPts val="0"/>
              </a:spcBef>
              <a:spcAft>
                <a:spcPts val="0"/>
              </a:spcAft>
              <a:buClrTx/>
              <a:buSzTx/>
              <a:buFontTx/>
              <a:buNone/>
              <a:tabLst/>
            </a:pPr>
            <a:r>
              <a:rPr lang="en-US" sz="3400" b="1"/>
              <a:t>Our logo</a:t>
            </a:r>
          </a:p>
        </p:txBody>
      </p:sp>
      <p:sp>
        <p:nvSpPr>
          <p:cNvPr id="5" name="Content Placeholder 4">
            <a:extLst>
              <a:ext uri="{FF2B5EF4-FFF2-40B4-BE49-F238E27FC236}">
                <a16:creationId xmlns:a16="http://schemas.microsoft.com/office/drawing/2014/main" id="{29E7A906-32D0-4648-A57E-C7EEEDE5AE17}"/>
              </a:ext>
            </a:extLst>
          </p:cNvPr>
          <p:cNvSpPr>
            <a:spLocks noGrp="1"/>
          </p:cNvSpPr>
          <p:nvPr>
            <p:ph idx="1"/>
          </p:nvPr>
        </p:nvSpPr>
        <p:spPr>
          <a:xfrm>
            <a:off x="444500" y="1352106"/>
            <a:ext cx="5446633" cy="4346171"/>
          </a:xfrm>
        </p:spPr>
        <p:txBody>
          <a:bodyPr>
            <a:normAutofit lnSpcReduction="10000"/>
          </a:bodyPr>
          <a:lstStyle/>
          <a:p>
            <a:pPr marL="228600" indent="-228600">
              <a:buFont typeface="Helvetica"/>
              <a:buChar char="–"/>
            </a:pPr>
            <a:r>
              <a:rPr lang="en-US"/>
              <a:t> We have four logos: </a:t>
            </a:r>
          </a:p>
          <a:p>
            <a:pPr marL="0" lvl="1"/>
            <a:r>
              <a:rPr lang="en-US" sz="2000">
                <a:solidFill>
                  <a:schemeClr val="bg1"/>
                </a:solidFill>
                <a:latin typeface="Beatrice" pitchFamily="2" charset="77"/>
                <a:ea typeface="Beatrice" pitchFamily="2" charset="77"/>
              </a:rPr>
              <a:t>	– Primary (full marque)</a:t>
            </a:r>
          </a:p>
          <a:p>
            <a:pPr marL="0" lvl="1"/>
            <a:r>
              <a:rPr lang="en-US" sz="2000">
                <a:solidFill>
                  <a:schemeClr val="bg1"/>
                </a:solidFill>
                <a:latin typeface="Beatrice" pitchFamily="2" charset="77"/>
                <a:ea typeface="Beatrice" pitchFamily="2" charset="77"/>
              </a:rPr>
              <a:t>	– Secondary (stacked marque)</a:t>
            </a:r>
          </a:p>
          <a:p>
            <a:pPr marL="0" lvl="1"/>
            <a:r>
              <a:rPr lang="en-US" sz="2000">
                <a:solidFill>
                  <a:schemeClr val="bg1"/>
                </a:solidFill>
                <a:latin typeface="Beatrice" pitchFamily="2" charset="77"/>
                <a:ea typeface="Beatrice" pitchFamily="2" charset="77"/>
              </a:rPr>
              <a:t>	– Avatar (initial)</a:t>
            </a:r>
          </a:p>
          <a:p>
            <a:pPr marL="0" lvl="1"/>
            <a:r>
              <a:rPr lang="en-US" sz="2000">
                <a:solidFill>
                  <a:schemeClr val="bg1"/>
                </a:solidFill>
                <a:latin typeface="Beatrice" pitchFamily="2" charset="77"/>
                <a:ea typeface="Beatrice" pitchFamily="2" charset="77"/>
              </a:rPr>
              <a:t>	– Formal logo (in the </a:t>
            </a:r>
            <a:r>
              <a:rPr lang="en-US" sz="2000" err="1">
                <a:solidFill>
                  <a:schemeClr val="bg1"/>
                </a:solidFill>
                <a:latin typeface="Beatrice" pitchFamily="2" charset="77"/>
                <a:ea typeface="Beatrice" pitchFamily="2" charset="77"/>
              </a:rPr>
              <a:t>squirkle</a:t>
            </a:r>
            <a:r>
              <a:rPr lang="en-US" sz="2000">
                <a:solidFill>
                  <a:schemeClr val="bg1"/>
                </a:solidFill>
                <a:latin typeface="Beatrice" pitchFamily="2" charset="77"/>
                <a:ea typeface="Beatrice" pitchFamily="2" charset="77"/>
              </a:rPr>
              <a:t>) </a:t>
            </a:r>
          </a:p>
          <a:p>
            <a:pPr marL="228600" lvl="1" indent="-228600">
              <a:buFont typeface="Helvetica"/>
              <a:buChar char="–"/>
            </a:pPr>
            <a:r>
              <a:rPr lang="en-US" sz="2000">
                <a:solidFill>
                  <a:schemeClr val="bg1"/>
                </a:solidFill>
                <a:latin typeface="Beatrice" pitchFamily="2" charset="77"/>
                <a:ea typeface="Beatrice" pitchFamily="2" charset="77"/>
              </a:rPr>
              <a:t> We have co-branded logos if needed</a:t>
            </a:r>
          </a:p>
          <a:p>
            <a:pPr marL="0" lvl="1"/>
            <a:r>
              <a:rPr lang="en-US" sz="2000">
                <a:solidFill>
                  <a:schemeClr val="bg1"/>
                </a:solidFill>
                <a:latin typeface="Beatrice" pitchFamily="2" charset="77"/>
                <a:ea typeface="Beatrice" pitchFamily="2" charset="77"/>
              </a:rPr>
              <a:t>	– BFS</a:t>
            </a:r>
          </a:p>
          <a:p>
            <a:pPr marL="0" lvl="1"/>
            <a:r>
              <a:rPr lang="en-US" sz="2000">
                <a:solidFill>
                  <a:schemeClr val="bg1"/>
                </a:solidFill>
                <a:latin typeface="Beatrice" pitchFamily="2" charset="77"/>
                <a:ea typeface="Beatrice" pitchFamily="2" charset="77"/>
              </a:rPr>
              <a:t>	– AUB Productions</a:t>
            </a:r>
          </a:p>
          <a:p>
            <a:pPr marL="0" lvl="1"/>
            <a:r>
              <a:rPr lang="en-US" sz="2000">
                <a:solidFill>
                  <a:schemeClr val="bg1"/>
                </a:solidFill>
                <a:latin typeface="Beatrice" pitchFamily="2" charset="77"/>
                <a:ea typeface="Beatrice" pitchFamily="2" charset="77"/>
              </a:rPr>
              <a:t>	– The Graduate School</a:t>
            </a:r>
          </a:p>
          <a:p>
            <a:pPr marL="228600" lvl="1" indent="-228600">
              <a:buFont typeface="Helvetica"/>
              <a:buChar char="–"/>
            </a:pPr>
            <a:r>
              <a:rPr lang="en-US" sz="2000">
                <a:solidFill>
                  <a:schemeClr val="bg1"/>
                </a:solidFill>
                <a:latin typeface="Beatrice" pitchFamily="2" charset="77"/>
                <a:ea typeface="Beatrice" pitchFamily="2" charset="77"/>
              </a:rPr>
              <a:t> Visit intranet or email </a:t>
            </a:r>
            <a:r>
              <a:rPr lang="en-US" sz="2000">
                <a:solidFill>
                  <a:schemeClr val="bg1"/>
                </a:solidFill>
                <a:latin typeface="Beatrice" pitchFamily="2" charset="77"/>
                <a:ea typeface="Beatrice" pitchFamily="2" charset="77"/>
                <a:hlinkClick r:id="rId3"/>
              </a:rPr>
              <a:t>marketing@aub.ac.uk</a:t>
            </a:r>
            <a:r>
              <a:rPr lang="en-US" sz="2000">
                <a:solidFill>
                  <a:schemeClr val="bg1"/>
                </a:solidFill>
                <a:latin typeface="Beatrice" pitchFamily="2" charset="77"/>
                <a:ea typeface="Beatrice" pitchFamily="2" charset="77"/>
              </a:rPr>
              <a:t> for guidance on use. </a:t>
            </a:r>
          </a:p>
        </p:txBody>
      </p:sp>
      <p:pic>
        <p:nvPicPr>
          <p:cNvPr id="8" name="Picture 7" descr="Graphical user interface, text, application, email&#10;&#10;Description automatically generated">
            <a:extLst>
              <a:ext uri="{FF2B5EF4-FFF2-40B4-BE49-F238E27FC236}">
                <a16:creationId xmlns:a16="http://schemas.microsoft.com/office/drawing/2014/main" id="{B30F5CF3-6924-F243-8C85-287D0E11A1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37734" y="0"/>
            <a:ext cx="5554266" cy="3429000"/>
          </a:xfrm>
          <a:prstGeom prst="rect">
            <a:avLst/>
          </a:prstGeom>
        </p:spPr>
      </p:pic>
      <p:pic>
        <p:nvPicPr>
          <p:cNvPr id="10" name="Picture 9" descr="A picture containing graphical user interface&#10;&#10;Description automatically generated">
            <a:extLst>
              <a:ext uri="{FF2B5EF4-FFF2-40B4-BE49-F238E27FC236}">
                <a16:creationId xmlns:a16="http://schemas.microsoft.com/office/drawing/2014/main" id="{4CBDAEB5-E36F-4248-8E54-A0DD95F18C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37735" y="2725340"/>
            <a:ext cx="5554266" cy="3446860"/>
          </a:xfrm>
          <a:prstGeom prst="rect">
            <a:avLst/>
          </a:prstGeom>
        </p:spPr>
      </p:pic>
      <p:sp>
        <p:nvSpPr>
          <p:cNvPr id="2" name="TextBox 1">
            <a:extLst>
              <a:ext uri="{FF2B5EF4-FFF2-40B4-BE49-F238E27FC236}">
                <a16:creationId xmlns:a16="http://schemas.microsoft.com/office/drawing/2014/main" id="{38146BB3-3903-0940-A553-BFDF8F6D7AAE}"/>
              </a:ext>
            </a:extLst>
          </p:cNvPr>
          <p:cNvSpPr txBox="1"/>
          <p:nvPr/>
        </p:nvSpPr>
        <p:spPr>
          <a:xfrm>
            <a:off x="2063578" y="2631989"/>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normAutofit fontScale="25000" lnSpcReduction="20000"/>
          </a:bodyPr>
          <a:lstStyle/>
          <a:p>
            <a:pPr marL="0" marR="0" lvl="0" indent="0" algn="l" defTabSz="914400" rtl="0" eaLnBrk="1" fontAlgn="auto" latinLnBrk="0" hangingPunct="0">
              <a:lnSpc>
                <a:spcPct val="90000"/>
              </a:lnSpc>
              <a:spcBef>
                <a:spcPts val="0"/>
              </a:spcBef>
              <a:spcAft>
                <a:spcPts val="0"/>
              </a:spcAft>
              <a:buClrTx/>
              <a:buSzTx/>
              <a:buFontTx/>
              <a:buNone/>
              <a:tabLst/>
              <a:defRPr/>
            </a:pPr>
            <a:endParaRPr kumimoji="0" lang="en-US" sz="4400" b="1" i="0" u="none" strike="noStrike" kern="0" cap="none" spc="0" normalizeH="0" baseline="0" noProof="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1756393757"/>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887013C8-2EC3-C84F-981D-62DE12B73565}"/>
              </a:ext>
            </a:extLst>
          </p:cNvPr>
          <p:cNvSpPr>
            <a:spLocks noGrp="1"/>
          </p:cNvSpPr>
          <p:nvPr>
            <p:ph type="body" sz="half" idx="13"/>
          </p:nvPr>
        </p:nvSpPr>
        <p:spPr>
          <a:xfrm>
            <a:off x="1037997" y="118753"/>
            <a:ext cx="10116008" cy="919243"/>
          </a:xfrm>
        </p:spPr>
        <p:txBody>
          <a:bodyPr/>
          <a:lstStyle/>
          <a:p>
            <a:r>
              <a:rPr lang="en-US"/>
              <a:t>AUB.AC.UK</a:t>
            </a:r>
          </a:p>
        </p:txBody>
      </p:sp>
      <p:sp>
        <p:nvSpPr>
          <p:cNvPr id="5" name="Rectangle 4">
            <a:extLst>
              <a:ext uri="{FF2B5EF4-FFF2-40B4-BE49-F238E27FC236}">
                <a16:creationId xmlns:a16="http://schemas.microsoft.com/office/drawing/2014/main" id="{D5DBC01E-8EC8-6946-AE8F-AB0D4DD740C6}"/>
              </a:ext>
            </a:extLst>
          </p:cNvPr>
          <p:cNvSpPr/>
          <p:nvPr/>
        </p:nvSpPr>
        <p:spPr>
          <a:xfrm>
            <a:off x="3403600" y="6106160"/>
            <a:ext cx="5913120" cy="633087"/>
          </a:xfrm>
          <a:prstGeom prst="rect">
            <a:avLst/>
          </a:prstGeom>
          <a:solidFill>
            <a:schemeClr val="bg1"/>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8" tIns="45718" rIns="45718" bIns="45718"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a:ea typeface="+mn-ea"/>
              <a:cs typeface="+mn-cs"/>
              <a:sym typeface="Calibri"/>
            </a:endParaRPr>
          </a:p>
        </p:txBody>
      </p:sp>
      <p:pic>
        <p:nvPicPr>
          <p:cNvPr id="4" name="Picture 3" descr="Graphical user interface&#10;&#10;Description automatically generated">
            <a:extLst>
              <a:ext uri="{FF2B5EF4-FFF2-40B4-BE49-F238E27FC236}">
                <a16:creationId xmlns:a16="http://schemas.microsoft.com/office/drawing/2014/main" id="{89AB6A04-D64B-9040-88BD-835D2B83C603}"/>
              </a:ext>
            </a:extLst>
          </p:cNvPr>
          <p:cNvPicPr>
            <a:picLocks noChangeAspect="1"/>
          </p:cNvPicPr>
          <p:nvPr/>
        </p:nvPicPr>
        <p:blipFill>
          <a:blip r:embed="rId3"/>
          <a:srcRect/>
          <a:stretch/>
        </p:blipFill>
        <p:spPr>
          <a:xfrm>
            <a:off x="2024093" y="1495224"/>
            <a:ext cx="8143813" cy="4153708"/>
          </a:xfrm>
          <a:prstGeom prst="rect">
            <a:avLst/>
          </a:prstGeom>
        </p:spPr>
      </p:pic>
    </p:spTree>
    <p:extLst>
      <p:ext uri="{BB962C8B-B14F-4D97-AF65-F5344CB8AC3E}">
        <p14:creationId xmlns:p14="http://schemas.microsoft.com/office/powerpoint/2010/main" val="3368181710"/>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887013C8-2EC3-C84F-981D-62DE12B73565}"/>
              </a:ext>
            </a:extLst>
          </p:cNvPr>
          <p:cNvSpPr>
            <a:spLocks noGrp="1"/>
          </p:cNvSpPr>
          <p:nvPr>
            <p:ph type="body" sz="half" idx="13"/>
          </p:nvPr>
        </p:nvSpPr>
        <p:spPr>
          <a:xfrm>
            <a:off x="1037997" y="118753"/>
            <a:ext cx="10116008" cy="919243"/>
          </a:xfrm>
        </p:spPr>
        <p:txBody>
          <a:bodyPr/>
          <a:lstStyle/>
          <a:p>
            <a:r>
              <a:rPr lang="en-US"/>
              <a:t>Staff profiles</a:t>
            </a:r>
          </a:p>
        </p:txBody>
      </p:sp>
      <p:sp>
        <p:nvSpPr>
          <p:cNvPr id="5" name="Rectangle 4">
            <a:extLst>
              <a:ext uri="{FF2B5EF4-FFF2-40B4-BE49-F238E27FC236}">
                <a16:creationId xmlns:a16="http://schemas.microsoft.com/office/drawing/2014/main" id="{D5DBC01E-8EC8-6946-AE8F-AB0D4DD740C6}"/>
              </a:ext>
            </a:extLst>
          </p:cNvPr>
          <p:cNvSpPr/>
          <p:nvPr/>
        </p:nvSpPr>
        <p:spPr>
          <a:xfrm>
            <a:off x="3403600" y="6238039"/>
            <a:ext cx="5913120" cy="369328"/>
          </a:xfrm>
          <a:prstGeom prst="rect">
            <a:avLst/>
          </a:prstGeom>
          <a:solidFill>
            <a:schemeClr val="bg1"/>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8" tIns="45718" rIns="45718" bIns="45718"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sym typeface="Calibri"/>
            </a:endParaRPr>
          </a:p>
        </p:txBody>
      </p:sp>
      <p:pic>
        <p:nvPicPr>
          <p:cNvPr id="4" name="Picture 3">
            <a:extLst>
              <a:ext uri="{FF2B5EF4-FFF2-40B4-BE49-F238E27FC236}">
                <a16:creationId xmlns:a16="http://schemas.microsoft.com/office/drawing/2014/main" id="{89AB6A04-D64B-9040-88BD-835D2B83C60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322966" y="1386642"/>
            <a:ext cx="7546068" cy="4566362"/>
          </a:xfrm>
          <a:prstGeom prst="rect">
            <a:avLst/>
          </a:prstGeom>
        </p:spPr>
      </p:pic>
    </p:spTree>
    <p:extLst>
      <p:ext uri="{BB962C8B-B14F-4D97-AF65-F5344CB8AC3E}">
        <p14:creationId xmlns:p14="http://schemas.microsoft.com/office/powerpoint/2010/main" val="4125116026"/>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887013C8-2EC3-C84F-981D-62DE12B73565}"/>
              </a:ext>
            </a:extLst>
          </p:cNvPr>
          <p:cNvSpPr>
            <a:spLocks noGrp="1"/>
          </p:cNvSpPr>
          <p:nvPr>
            <p:ph type="body" sz="half" idx="13"/>
          </p:nvPr>
        </p:nvSpPr>
        <p:spPr>
          <a:xfrm>
            <a:off x="1037997" y="118753"/>
            <a:ext cx="10116008" cy="919243"/>
          </a:xfrm>
        </p:spPr>
        <p:txBody>
          <a:bodyPr/>
          <a:lstStyle/>
          <a:p>
            <a:r>
              <a:rPr lang="en-US"/>
              <a:t>@</a:t>
            </a:r>
            <a:r>
              <a:rPr lang="en-US" err="1"/>
              <a:t>inspiredaub</a:t>
            </a:r>
            <a:r>
              <a:rPr lang="en-US"/>
              <a:t> #AUBMAKERS</a:t>
            </a:r>
          </a:p>
        </p:txBody>
      </p:sp>
      <p:sp>
        <p:nvSpPr>
          <p:cNvPr id="5" name="Rectangle 4">
            <a:extLst>
              <a:ext uri="{FF2B5EF4-FFF2-40B4-BE49-F238E27FC236}">
                <a16:creationId xmlns:a16="http://schemas.microsoft.com/office/drawing/2014/main" id="{D5DBC01E-8EC8-6946-AE8F-AB0D4DD740C6}"/>
              </a:ext>
            </a:extLst>
          </p:cNvPr>
          <p:cNvSpPr/>
          <p:nvPr/>
        </p:nvSpPr>
        <p:spPr>
          <a:xfrm>
            <a:off x="3403600" y="6106160"/>
            <a:ext cx="5913120" cy="633087"/>
          </a:xfrm>
          <a:prstGeom prst="rect">
            <a:avLst/>
          </a:prstGeom>
          <a:solidFill>
            <a:schemeClr val="bg1"/>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8" tIns="45718" rIns="45718" bIns="45718"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a:ea typeface="+mn-ea"/>
              <a:cs typeface="+mn-cs"/>
              <a:sym typeface="Calibri"/>
            </a:endParaRPr>
          </a:p>
        </p:txBody>
      </p:sp>
      <p:pic>
        <p:nvPicPr>
          <p:cNvPr id="3" name="Picture 2" descr="Graphical user interface, application&#10;&#10;Description automatically generated">
            <a:extLst>
              <a:ext uri="{FF2B5EF4-FFF2-40B4-BE49-F238E27FC236}">
                <a16:creationId xmlns:a16="http://schemas.microsoft.com/office/drawing/2014/main" id="{091C964D-07C6-1443-B4E0-775368C199B2}"/>
              </a:ext>
            </a:extLst>
          </p:cNvPr>
          <p:cNvPicPr>
            <a:picLocks noChangeAspect="1"/>
          </p:cNvPicPr>
          <p:nvPr/>
        </p:nvPicPr>
        <p:blipFill rotWithShape="1">
          <a:blip r:embed="rId3"/>
          <a:stretch/>
        </p:blipFill>
        <p:spPr>
          <a:xfrm>
            <a:off x="2977598" y="1351211"/>
            <a:ext cx="6238401" cy="5505697"/>
          </a:xfrm>
          <a:prstGeom prst="rect">
            <a:avLst/>
          </a:prstGeom>
        </p:spPr>
      </p:pic>
    </p:spTree>
    <p:extLst>
      <p:ext uri="{BB962C8B-B14F-4D97-AF65-F5344CB8AC3E}">
        <p14:creationId xmlns:p14="http://schemas.microsoft.com/office/powerpoint/2010/main" val="223804568"/>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887013C8-2EC3-C84F-981D-62DE12B73565}"/>
              </a:ext>
            </a:extLst>
          </p:cNvPr>
          <p:cNvSpPr>
            <a:spLocks noGrp="1"/>
          </p:cNvSpPr>
          <p:nvPr>
            <p:ph type="body" sz="half" idx="13"/>
          </p:nvPr>
        </p:nvSpPr>
        <p:spPr>
          <a:xfrm>
            <a:off x="1037997" y="118753"/>
            <a:ext cx="10116008" cy="919243"/>
          </a:xfrm>
        </p:spPr>
        <p:txBody>
          <a:bodyPr/>
          <a:lstStyle/>
          <a:p>
            <a:r>
              <a:rPr lang="en-US"/>
              <a:t>@</a:t>
            </a:r>
            <a:r>
              <a:rPr lang="en-US" err="1"/>
              <a:t>aub_prospectus</a:t>
            </a:r>
            <a:endParaRPr lang="en-US"/>
          </a:p>
        </p:txBody>
      </p:sp>
      <p:sp>
        <p:nvSpPr>
          <p:cNvPr id="5" name="Rectangle 4">
            <a:extLst>
              <a:ext uri="{FF2B5EF4-FFF2-40B4-BE49-F238E27FC236}">
                <a16:creationId xmlns:a16="http://schemas.microsoft.com/office/drawing/2014/main" id="{D5DBC01E-8EC8-6946-AE8F-AB0D4DD740C6}"/>
              </a:ext>
            </a:extLst>
          </p:cNvPr>
          <p:cNvSpPr/>
          <p:nvPr/>
        </p:nvSpPr>
        <p:spPr>
          <a:xfrm>
            <a:off x="3403600" y="6106160"/>
            <a:ext cx="5913120" cy="633087"/>
          </a:xfrm>
          <a:prstGeom prst="rect">
            <a:avLst/>
          </a:prstGeom>
          <a:solidFill>
            <a:schemeClr val="bg1"/>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8" tIns="45718" rIns="45718" bIns="45718"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a:ea typeface="+mn-ea"/>
              <a:cs typeface="+mn-cs"/>
              <a:sym typeface="Calibri"/>
            </a:endParaRPr>
          </a:p>
        </p:txBody>
      </p:sp>
      <p:pic>
        <p:nvPicPr>
          <p:cNvPr id="3" name="Picture 2" descr="Graphical user interface&#10;&#10;Description automatically generated">
            <a:extLst>
              <a:ext uri="{FF2B5EF4-FFF2-40B4-BE49-F238E27FC236}">
                <a16:creationId xmlns:a16="http://schemas.microsoft.com/office/drawing/2014/main" id="{091C964D-07C6-1443-B4E0-775368C199B2}"/>
              </a:ext>
            </a:extLst>
          </p:cNvPr>
          <p:cNvPicPr>
            <a:picLocks noChangeAspect="1"/>
          </p:cNvPicPr>
          <p:nvPr/>
        </p:nvPicPr>
        <p:blipFill rotWithShape="1">
          <a:blip r:embed="rId3"/>
          <a:stretch/>
        </p:blipFill>
        <p:spPr>
          <a:xfrm>
            <a:off x="3033938" y="1248364"/>
            <a:ext cx="6125793" cy="5610570"/>
          </a:xfrm>
          <a:prstGeom prst="rect">
            <a:avLst/>
          </a:prstGeom>
        </p:spPr>
      </p:pic>
    </p:spTree>
    <p:extLst>
      <p:ext uri="{BB962C8B-B14F-4D97-AF65-F5344CB8AC3E}">
        <p14:creationId xmlns:p14="http://schemas.microsoft.com/office/powerpoint/2010/main" val="3846014984"/>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F2B4BD2-3A0B-734C-936D-943890F79B40}"/>
              </a:ext>
            </a:extLst>
          </p:cNvPr>
          <p:cNvSpPr>
            <a:spLocks noGrp="1"/>
          </p:cNvSpPr>
          <p:nvPr>
            <p:ph type="title"/>
          </p:nvPr>
        </p:nvSpPr>
        <p:spPr>
          <a:xfrm>
            <a:off x="444499" y="475790"/>
            <a:ext cx="7402041" cy="892052"/>
          </a:xfrm>
        </p:spPr>
        <p:txBody>
          <a:bodyPr>
            <a:normAutofit fontScale="90000"/>
          </a:bodyPr>
          <a:lstStyle/>
          <a:p>
            <a:r>
              <a:rPr lang="en-GB" b="1"/>
              <a:t>CRM (Customer Relationship Management)</a:t>
            </a:r>
          </a:p>
        </p:txBody>
      </p:sp>
      <p:sp>
        <p:nvSpPr>
          <p:cNvPr id="5" name="Content Placeholder 4">
            <a:extLst>
              <a:ext uri="{FF2B5EF4-FFF2-40B4-BE49-F238E27FC236}">
                <a16:creationId xmlns:a16="http://schemas.microsoft.com/office/drawing/2014/main" id="{29E7A906-32D0-4648-A57E-C7EEEDE5AE17}"/>
              </a:ext>
            </a:extLst>
          </p:cNvPr>
          <p:cNvSpPr>
            <a:spLocks noGrp="1"/>
          </p:cNvSpPr>
          <p:nvPr>
            <p:ph idx="1"/>
          </p:nvPr>
        </p:nvSpPr>
        <p:spPr>
          <a:xfrm>
            <a:off x="444501" y="1697546"/>
            <a:ext cx="4213996" cy="4122486"/>
          </a:xfrm>
        </p:spPr>
        <p:txBody>
          <a:bodyPr>
            <a:normAutofit/>
          </a:bodyPr>
          <a:lstStyle/>
          <a:p>
            <a:r>
              <a:rPr lang="en-GB" sz="1600"/>
              <a:t>We launched a brand new CRM system (called </a:t>
            </a:r>
            <a:r>
              <a:rPr lang="en-GB" sz="1600" err="1"/>
              <a:t>Azorus</a:t>
            </a:r>
            <a:r>
              <a:rPr lang="en-GB" sz="1600"/>
              <a:t>) in summer 2022</a:t>
            </a:r>
          </a:p>
          <a:p>
            <a:pPr marL="285750" indent="-285750">
              <a:buFontTx/>
              <a:buChar char="-"/>
            </a:pPr>
            <a:r>
              <a:rPr lang="en-GB" sz="1600"/>
              <a:t>We plan, design and send series of emails to prospective students</a:t>
            </a:r>
          </a:p>
          <a:p>
            <a:pPr marL="285750" indent="-285750">
              <a:buFontTx/>
              <a:buChar char="-"/>
            </a:pPr>
            <a:r>
              <a:rPr lang="en-GB" sz="1600"/>
              <a:t>The system provides functionality for booking events, like our open days</a:t>
            </a:r>
          </a:p>
          <a:p>
            <a:pPr marL="285750" indent="-285750">
              <a:buFontTx/>
              <a:buChar char="-"/>
            </a:pPr>
            <a:r>
              <a:rPr lang="en-GB" sz="1600"/>
              <a:t>…and enables us to track performance of activities we run</a:t>
            </a:r>
          </a:p>
          <a:p>
            <a:endParaRPr lang="en-GB" sz="1600"/>
          </a:p>
          <a:p>
            <a:pPr marL="285750" indent="-285750">
              <a:buFontTx/>
              <a:buChar char="-"/>
            </a:pPr>
            <a:endParaRPr lang="en-GB" sz="1600"/>
          </a:p>
        </p:txBody>
      </p:sp>
      <p:sp>
        <p:nvSpPr>
          <p:cNvPr id="12" name="TextBox 11">
            <a:extLst>
              <a:ext uri="{FF2B5EF4-FFF2-40B4-BE49-F238E27FC236}">
                <a16:creationId xmlns:a16="http://schemas.microsoft.com/office/drawing/2014/main" id="{8C2E5E48-F021-3946-88E0-D7B2F543F345}"/>
              </a:ext>
            </a:extLst>
          </p:cNvPr>
          <p:cNvSpPr txBox="1"/>
          <p:nvPr/>
        </p:nvSpPr>
        <p:spPr>
          <a:xfrm>
            <a:off x="9519920" y="5720080"/>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noAutofit/>
          </a:bodyPr>
          <a:lstStyle/>
          <a:p>
            <a:pPr marL="0" marR="0" lvl="0" indent="0" algn="l" defTabSz="914400" rtl="0" eaLnBrk="1" fontAlgn="auto" latinLnBrk="0" hangingPunct="0">
              <a:lnSpc>
                <a:spcPct val="90000"/>
              </a:lnSpc>
              <a:spcBef>
                <a:spcPts val="0"/>
              </a:spcBef>
              <a:spcAft>
                <a:spcPts val="0"/>
              </a:spcAft>
              <a:buClrTx/>
              <a:buSzTx/>
              <a:buFontTx/>
              <a:buNone/>
              <a:tabLst/>
              <a:defRPr/>
            </a:pPr>
            <a:endParaRPr kumimoji="0" lang="en-US" sz="800" b="1" i="0" u="none" strike="noStrike" kern="0" cap="none" spc="0" normalizeH="0" baseline="0" noProof="0">
              <a:ln>
                <a:noFill/>
              </a:ln>
              <a:solidFill>
                <a:srgbClr val="FFFFFF"/>
              </a:solidFill>
              <a:effectLst/>
              <a:uLnTx/>
              <a:uFillTx/>
              <a:latin typeface="Beatrice" pitchFamily="2" charset="77"/>
              <a:ea typeface="Beatrice" pitchFamily="2" charset="77"/>
              <a:cs typeface="Arial"/>
              <a:sym typeface="Arial"/>
            </a:endParaRPr>
          </a:p>
        </p:txBody>
      </p:sp>
      <p:pic>
        <p:nvPicPr>
          <p:cNvPr id="8" name="Picture 7">
            <a:extLst>
              <a:ext uri="{FF2B5EF4-FFF2-40B4-BE49-F238E27FC236}">
                <a16:creationId xmlns:a16="http://schemas.microsoft.com/office/drawing/2014/main" id="{0B5D61D8-EB0C-3CEA-F504-876F68521DC3}"/>
              </a:ext>
            </a:extLst>
          </p:cNvPr>
          <p:cNvPicPr>
            <a:picLocks noChangeAspect="1"/>
          </p:cNvPicPr>
          <p:nvPr/>
        </p:nvPicPr>
        <p:blipFill>
          <a:blip r:embed="rId2"/>
          <a:stretch>
            <a:fillRect/>
          </a:stretch>
        </p:blipFill>
        <p:spPr>
          <a:xfrm>
            <a:off x="7533505" y="921816"/>
            <a:ext cx="3376882" cy="3818238"/>
          </a:xfrm>
          <a:prstGeom prst="rect">
            <a:avLst/>
          </a:prstGeom>
        </p:spPr>
      </p:pic>
      <p:pic>
        <p:nvPicPr>
          <p:cNvPr id="11" name="Picture 10">
            <a:extLst>
              <a:ext uri="{FF2B5EF4-FFF2-40B4-BE49-F238E27FC236}">
                <a16:creationId xmlns:a16="http://schemas.microsoft.com/office/drawing/2014/main" id="{B36273B1-7A18-4157-D87F-19755763061C}"/>
              </a:ext>
            </a:extLst>
          </p:cNvPr>
          <p:cNvPicPr>
            <a:picLocks noChangeAspect="1"/>
          </p:cNvPicPr>
          <p:nvPr/>
        </p:nvPicPr>
        <p:blipFill>
          <a:blip r:embed="rId3"/>
          <a:stretch>
            <a:fillRect/>
          </a:stretch>
        </p:blipFill>
        <p:spPr>
          <a:xfrm>
            <a:off x="5198590" y="2242164"/>
            <a:ext cx="3128217" cy="3577868"/>
          </a:xfrm>
          <a:prstGeom prst="rect">
            <a:avLst/>
          </a:prstGeom>
        </p:spPr>
      </p:pic>
    </p:spTree>
    <p:extLst>
      <p:ext uri="{BB962C8B-B14F-4D97-AF65-F5344CB8AC3E}">
        <p14:creationId xmlns:p14="http://schemas.microsoft.com/office/powerpoint/2010/main" val="2405890693"/>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F2B4BD2-3A0B-734C-936D-943890F79B40}"/>
              </a:ext>
            </a:extLst>
          </p:cNvPr>
          <p:cNvSpPr>
            <a:spLocks noGrp="1"/>
          </p:cNvSpPr>
          <p:nvPr>
            <p:ph type="title"/>
          </p:nvPr>
        </p:nvSpPr>
        <p:spPr/>
        <p:txBody>
          <a:bodyPr>
            <a:normAutofit fontScale="90000"/>
          </a:bodyPr>
          <a:lstStyle/>
          <a:p>
            <a:r>
              <a:rPr lang="en-GB" b="1"/>
              <a:t>Physical keep warm items</a:t>
            </a:r>
          </a:p>
        </p:txBody>
      </p:sp>
      <p:sp>
        <p:nvSpPr>
          <p:cNvPr id="5" name="Content Placeholder 4">
            <a:extLst>
              <a:ext uri="{FF2B5EF4-FFF2-40B4-BE49-F238E27FC236}">
                <a16:creationId xmlns:a16="http://schemas.microsoft.com/office/drawing/2014/main" id="{29E7A906-32D0-4648-A57E-C7EEEDE5AE17}"/>
              </a:ext>
            </a:extLst>
          </p:cNvPr>
          <p:cNvSpPr>
            <a:spLocks noGrp="1"/>
          </p:cNvSpPr>
          <p:nvPr>
            <p:ph idx="1"/>
          </p:nvPr>
        </p:nvSpPr>
        <p:spPr>
          <a:xfrm>
            <a:off x="444501" y="1697546"/>
            <a:ext cx="1840521" cy="4105427"/>
          </a:xfrm>
        </p:spPr>
        <p:txBody>
          <a:bodyPr>
            <a:normAutofit/>
          </a:bodyPr>
          <a:lstStyle/>
          <a:p>
            <a:r>
              <a:rPr lang="en-GB" sz="1600"/>
              <a:t>The Anthology - posted out to applicants when they receive an offer.</a:t>
            </a:r>
          </a:p>
          <a:p>
            <a:r>
              <a:rPr lang="en-GB" sz="1600"/>
              <a:t>Personalised print (A-Z of life at AUB)</a:t>
            </a:r>
          </a:p>
          <a:p>
            <a:r>
              <a:rPr lang="en-GB" sz="1600"/>
              <a:t>…Socks!</a:t>
            </a:r>
          </a:p>
        </p:txBody>
      </p:sp>
      <p:sp>
        <p:nvSpPr>
          <p:cNvPr id="12" name="TextBox 11">
            <a:extLst>
              <a:ext uri="{FF2B5EF4-FFF2-40B4-BE49-F238E27FC236}">
                <a16:creationId xmlns:a16="http://schemas.microsoft.com/office/drawing/2014/main" id="{8C2E5E48-F021-3946-88E0-D7B2F543F345}"/>
              </a:ext>
            </a:extLst>
          </p:cNvPr>
          <p:cNvSpPr txBox="1"/>
          <p:nvPr/>
        </p:nvSpPr>
        <p:spPr>
          <a:xfrm>
            <a:off x="9519920" y="5720080"/>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noAutofit/>
          </a:bodyPr>
          <a:lstStyle/>
          <a:p>
            <a:pPr marL="0" marR="0" lvl="0" indent="0" algn="l" defTabSz="914400" rtl="0" eaLnBrk="1" fontAlgn="auto" latinLnBrk="0" hangingPunct="0">
              <a:lnSpc>
                <a:spcPct val="90000"/>
              </a:lnSpc>
              <a:spcBef>
                <a:spcPts val="0"/>
              </a:spcBef>
              <a:spcAft>
                <a:spcPts val="0"/>
              </a:spcAft>
              <a:buClrTx/>
              <a:buSzTx/>
              <a:buFontTx/>
              <a:buNone/>
              <a:tabLst/>
              <a:defRPr/>
            </a:pPr>
            <a:endParaRPr kumimoji="0" lang="en-US" sz="800" b="1" i="0" u="none" strike="noStrike" kern="0" cap="none" spc="0" normalizeH="0" baseline="0" noProof="0">
              <a:ln>
                <a:noFill/>
              </a:ln>
              <a:solidFill>
                <a:srgbClr val="FFFFFF"/>
              </a:solidFill>
              <a:effectLst/>
              <a:uLnTx/>
              <a:uFillTx/>
              <a:latin typeface="Beatrice" pitchFamily="2" charset="77"/>
              <a:ea typeface="Beatrice" pitchFamily="2" charset="77"/>
              <a:cs typeface="Arial"/>
              <a:sym typeface="Arial"/>
            </a:endParaRPr>
          </a:p>
        </p:txBody>
      </p:sp>
      <p:pic>
        <p:nvPicPr>
          <p:cNvPr id="2" name="Picture 1">
            <a:extLst>
              <a:ext uri="{FF2B5EF4-FFF2-40B4-BE49-F238E27FC236}">
                <a16:creationId xmlns:a16="http://schemas.microsoft.com/office/drawing/2014/main" id="{FC9434A5-7F8D-DD41-A607-74AE6E16017B}"/>
              </a:ext>
            </a:extLst>
          </p:cNvPr>
          <p:cNvPicPr>
            <a:picLocks noChangeAspect="1"/>
          </p:cNvPicPr>
          <p:nvPr/>
        </p:nvPicPr>
        <p:blipFill>
          <a:blip r:embed="rId2"/>
          <a:stretch>
            <a:fillRect/>
          </a:stretch>
        </p:blipFill>
        <p:spPr>
          <a:xfrm>
            <a:off x="2285022" y="988541"/>
            <a:ext cx="7035800" cy="3479800"/>
          </a:xfrm>
          <a:prstGeom prst="rect">
            <a:avLst/>
          </a:prstGeom>
        </p:spPr>
      </p:pic>
      <p:pic>
        <p:nvPicPr>
          <p:cNvPr id="9" name="Picture 8">
            <a:extLst>
              <a:ext uri="{FF2B5EF4-FFF2-40B4-BE49-F238E27FC236}">
                <a16:creationId xmlns:a16="http://schemas.microsoft.com/office/drawing/2014/main" id="{F23FF988-0403-3941-832B-D1D5A360872C}"/>
              </a:ext>
            </a:extLst>
          </p:cNvPr>
          <p:cNvPicPr>
            <a:picLocks noChangeAspect="1"/>
          </p:cNvPicPr>
          <p:nvPr/>
        </p:nvPicPr>
        <p:blipFill>
          <a:blip r:embed="rId3"/>
          <a:stretch>
            <a:fillRect/>
          </a:stretch>
        </p:blipFill>
        <p:spPr>
          <a:xfrm>
            <a:off x="1364761" y="4468341"/>
            <a:ext cx="7537740" cy="1309646"/>
          </a:xfrm>
          <a:prstGeom prst="rect">
            <a:avLst/>
          </a:prstGeom>
        </p:spPr>
      </p:pic>
      <p:pic>
        <p:nvPicPr>
          <p:cNvPr id="6" name="Picture 5">
            <a:extLst>
              <a:ext uri="{FF2B5EF4-FFF2-40B4-BE49-F238E27FC236}">
                <a16:creationId xmlns:a16="http://schemas.microsoft.com/office/drawing/2014/main" id="{54A494DD-5F65-F44C-4CB7-E6BFAB551A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4968" y="785060"/>
            <a:ext cx="2512531" cy="5287880"/>
          </a:xfrm>
          <a:prstGeom prst="rect">
            <a:avLst/>
          </a:prstGeom>
        </p:spPr>
      </p:pic>
    </p:spTree>
    <p:extLst>
      <p:ext uri="{BB962C8B-B14F-4D97-AF65-F5344CB8AC3E}">
        <p14:creationId xmlns:p14="http://schemas.microsoft.com/office/powerpoint/2010/main" val="220864705"/>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F2B4BD2-3A0B-734C-936D-943890F79B40}"/>
              </a:ext>
            </a:extLst>
          </p:cNvPr>
          <p:cNvSpPr>
            <a:spLocks noGrp="1"/>
          </p:cNvSpPr>
          <p:nvPr>
            <p:ph type="title"/>
          </p:nvPr>
        </p:nvSpPr>
        <p:spPr>
          <a:xfrm>
            <a:off x="444500" y="475789"/>
            <a:ext cx="10019014" cy="964242"/>
          </a:xfrm>
        </p:spPr>
        <p:txBody>
          <a:bodyPr>
            <a:normAutofit/>
          </a:bodyPr>
          <a:lstStyle/>
          <a:p>
            <a:r>
              <a:rPr lang="en-GB" b="1"/>
              <a:t>Open days</a:t>
            </a:r>
          </a:p>
        </p:txBody>
      </p:sp>
      <p:sp>
        <p:nvSpPr>
          <p:cNvPr id="12" name="TextBox 11">
            <a:extLst>
              <a:ext uri="{FF2B5EF4-FFF2-40B4-BE49-F238E27FC236}">
                <a16:creationId xmlns:a16="http://schemas.microsoft.com/office/drawing/2014/main" id="{8C2E5E48-F021-3946-88E0-D7B2F543F345}"/>
              </a:ext>
            </a:extLst>
          </p:cNvPr>
          <p:cNvSpPr txBox="1"/>
          <p:nvPr/>
        </p:nvSpPr>
        <p:spPr>
          <a:xfrm>
            <a:off x="9519920" y="5720080"/>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noAutofit/>
          </a:bodyPr>
          <a:lstStyle/>
          <a:p>
            <a:pPr marL="0" marR="0" lvl="0" indent="0" algn="l" defTabSz="914400" rtl="0" eaLnBrk="1" fontAlgn="auto" latinLnBrk="0" hangingPunct="0">
              <a:lnSpc>
                <a:spcPct val="90000"/>
              </a:lnSpc>
              <a:spcBef>
                <a:spcPts val="0"/>
              </a:spcBef>
              <a:spcAft>
                <a:spcPts val="0"/>
              </a:spcAft>
              <a:buClrTx/>
              <a:buSzTx/>
              <a:buFontTx/>
              <a:buNone/>
              <a:tabLst/>
              <a:defRPr/>
            </a:pPr>
            <a:endParaRPr kumimoji="0" lang="en-US" sz="800" b="1" i="0" u="none" strike="noStrike" kern="0" cap="none" spc="0" normalizeH="0" baseline="0" noProof="0">
              <a:ln>
                <a:noFill/>
              </a:ln>
              <a:solidFill>
                <a:srgbClr val="FFFFFF"/>
              </a:solidFill>
              <a:effectLst/>
              <a:uLnTx/>
              <a:uFillTx/>
              <a:latin typeface="Beatrice" pitchFamily="2" charset="77"/>
              <a:ea typeface="Beatrice" pitchFamily="2" charset="77"/>
              <a:cs typeface="Arial"/>
              <a:sym typeface="Arial"/>
            </a:endParaRPr>
          </a:p>
        </p:txBody>
      </p:sp>
      <p:pic>
        <p:nvPicPr>
          <p:cNvPr id="2" name="Content Placeholder 1">
            <a:extLst>
              <a:ext uri="{FF2B5EF4-FFF2-40B4-BE49-F238E27FC236}">
                <a16:creationId xmlns:a16="http://schemas.microsoft.com/office/drawing/2014/main" id="{59217279-8C44-17D7-FF13-64DDF7DC3DB4}"/>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182" r="1182" b="17705"/>
          <a:stretch/>
        </p:blipFill>
        <p:spPr>
          <a:xfrm>
            <a:off x="3671711" y="1440031"/>
            <a:ext cx="7716161" cy="4346575"/>
          </a:xfrm>
          <a:prstGeom prst="rect">
            <a:avLst/>
          </a:prstGeom>
        </p:spPr>
      </p:pic>
      <p:sp>
        <p:nvSpPr>
          <p:cNvPr id="3" name="TextBox 2">
            <a:extLst>
              <a:ext uri="{FF2B5EF4-FFF2-40B4-BE49-F238E27FC236}">
                <a16:creationId xmlns:a16="http://schemas.microsoft.com/office/drawing/2014/main" id="{F7985E34-2B7A-3534-2C4E-84A7F52C5F6E}"/>
              </a:ext>
            </a:extLst>
          </p:cNvPr>
          <p:cNvSpPr txBox="1"/>
          <p:nvPr/>
        </p:nvSpPr>
        <p:spPr>
          <a:xfrm>
            <a:off x="804128" y="1791730"/>
            <a:ext cx="2397210" cy="36576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normAutofit/>
          </a:bodyPr>
          <a:lstStyle/>
          <a:p>
            <a:pPr marL="0" marR="0" lvl="0" indent="0" algn="l" defTabSz="914400" rtl="0" eaLnBrk="1" fontAlgn="auto" latinLnBrk="0" hangingPunct="0">
              <a:lnSpc>
                <a:spcPct val="90000"/>
              </a:lnSpc>
              <a:spcBef>
                <a:spcPts val="0"/>
              </a:spcBef>
              <a:spcAft>
                <a:spcPts val="0"/>
              </a:spcAft>
              <a:buClrTx/>
              <a:buSzTx/>
              <a:buFontTx/>
              <a:buNone/>
              <a:tabLst/>
              <a:defRPr/>
            </a:pPr>
            <a:r>
              <a:rPr kumimoji="0" lang="en-GB" sz="1600" b="0" i="0" u="none" strike="noStrike" kern="0" cap="none" spc="0" normalizeH="0" baseline="0" noProof="0">
                <a:ln>
                  <a:noFill/>
                </a:ln>
                <a:solidFill>
                  <a:srgbClr val="000000"/>
                </a:solidFill>
                <a:effectLst/>
                <a:uLnTx/>
                <a:uFillTx/>
                <a:latin typeface="Beatrice" pitchFamily="2" charset="77"/>
                <a:ea typeface="Beatrice" pitchFamily="2" charset="77"/>
                <a:cs typeface="Arial"/>
                <a:sym typeface="Arial"/>
              </a:rPr>
              <a:t>Five events on campus per year</a:t>
            </a:r>
          </a:p>
          <a:p>
            <a:pPr marL="0" marR="0" lvl="0" indent="0" algn="l" defTabSz="914400" rtl="0" eaLnBrk="1" fontAlgn="auto" latinLnBrk="0" hangingPunct="0">
              <a:lnSpc>
                <a:spcPct val="9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000000"/>
              </a:solidFill>
              <a:effectLst/>
              <a:uLnTx/>
              <a:uFillTx/>
              <a:latin typeface="Beatrice" pitchFamily="2" charset="77"/>
              <a:ea typeface="Beatrice" pitchFamily="2" charset="77"/>
              <a:cs typeface="Arial"/>
              <a:sym typeface="Arial"/>
            </a:endParaRPr>
          </a:p>
          <a:p>
            <a:pPr marL="285750" marR="0" lvl="0" indent="-285750" algn="l" defTabSz="914400" rtl="0" eaLnBrk="1" fontAlgn="auto" latinLnBrk="0" hangingPunct="0">
              <a:lnSpc>
                <a:spcPct val="90000"/>
              </a:lnSpc>
              <a:spcBef>
                <a:spcPts val="0"/>
              </a:spcBef>
              <a:spcAft>
                <a:spcPts val="0"/>
              </a:spcAft>
              <a:buClrTx/>
              <a:buSzTx/>
              <a:buFontTx/>
              <a:buChar char="-"/>
              <a:tabLst/>
              <a:defRPr/>
            </a:pPr>
            <a:r>
              <a:rPr kumimoji="0" lang="en-GB" sz="1600" b="0" i="0" u="none" strike="noStrike" kern="0" cap="none" spc="0" normalizeH="0" baseline="0" noProof="0">
                <a:ln>
                  <a:noFill/>
                </a:ln>
                <a:solidFill>
                  <a:srgbClr val="000000"/>
                </a:solidFill>
                <a:effectLst/>
                <a:uLnTx/>
                <a:uFillTx/>
                <a:latin typeface="Beatrice" pitchFamily="2" charset="77"/>
                <a:ea typeface="Beatrice" pitchFamily="2" charset="77"/>
                <a:cs typeface="Arial"/>
                <a:sym typeface="Arial"/>
              </a:rPr>
              <a:t>We welcome hundreds of prospective students and their families to campus </a:t>
            </a:r>
          </a:p>
          <a:p>
            <a:pPr marL="0" marR="0" lvl="0" indent="0" algn="l" defTabSz="914400" rtl="0" eaLnBrk="1" fontAlgn="auto" latinLnBrk="0" hangingPunct="0">
              <a:lnSpc>
                <a:spcPct val="9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000000"/>
              </a:solidFill>
              <a:effectLst/>
              <a:uLnTx/>
              <a:uFillTx/>
              <a:latin typeface="Beatrice" pitchFamily="2" charset="77"/>
              <a:ea typeface="Beatrice" pitchFamily="2" charset="77"/>
              <a:cs typeface="Arial"/>
              <a:sym typeface="Arial"/>
            </a:endParaRPr>
          </a:p>
          <a:p>
            <a:pPr marL="285750" marR="0" lvl="0" indent="-285750" algn="l" defTabSz="914400" rtl="0" eaLnBrk="1" fontAlgn="auto" latinLnBrk="0" hangingPunct="0">
              <a:lnSpc>
                <a:spcPct val="90000"/>
              </a:lnSpc>
              <a:spcBef>
                <a:spcPts val="0"/>
              </a:spcBef>
              <a:spcAft>
                <a:spcPts val="0"/>
              </a:spcAft>
              <a:buClrTx/>
              <a:buSzTx/>
              <a:buFontTx/>
              <a:buChar char="-"/>
              <a:tabLst/>
              <a:defRPr/>
            </a:pPr>
            <a:r>
              <a:rPr kumimoji="0" lang="en-GB" sz="1600" b="0" i="0" u="none" strike="noStrike" kern="0" cap="none" spc="0" normalizeH="0" baseline="0" noProof="0">
                <a:ln>
                  <a:noFill/>
                </a:ln>
                <a:solidFill>
                  <a:srgbClr val="000000"/>
                </a:solidFill>
                <a:effectLst/>
                <a:uLnTx/>
                <a:uFillTx/>
                <a:latin typeface="Beatrice" pitchFamily="2" charset="77"/>
                <a:ea typeface="Beatrice" pitchFamily="2" charset="77"/>
                <a:cs typeface="Arial"/>
                <a:sym typeface="Arial"/>
              </a:rPr>
              <a:t>Each course runs three talks per day</a:t>
            </a:r>
          </a:p>
        </p:txBody>
      </p:sp>
    </p:spTree>
    <p:extLst>
      <p:ext uri="{BB962C8B-B14F-4D97-AF65-F5344CB8AC3E}">
        <p14:creationId xmlns:p14="http://schemas.microsoft.com/office/powerpoint/2010/main" val="369940258"/>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6C81CD-F2E4-D23E-0CCF-C6BD173008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5296" r="2" b="15298"/>
          <a:stretch/>
        </p:blipFill>
        <p:spPr>
          <a:xfrm>
            <a:off x="1086493" y="1417956"/>
            <a:ext cx="10019014" cy="4346171"/>
          </a:xfrm>
          <a:prstGeom prst="rect">
            <a:avLst/>
          </a:prstGeom>
          <a:noFill/>
        </p:spPr>
      </p:pic>
      <p:sp>
        <p:nvSpPr>
          <p:cNvPr id="4" name="Title 3">
            <a:extLst>
              <a:ext uri="{FF2B5EF4-FFF2-40B4-BE49-F238E27FC236}">
                <a16:creationId xmlns:a16="http://schemas.microsoft.com/office/drawing/2014/main" id="{5F2B4BD2-3A0B-734C-936D-943890F79B40}"/>
              </a:ext>
            </a:extLst>
          </p:cNvPr>
          <p:cNvSpPr>
            <a:spLocks noGrp="1"/>
          </p:cNvSpPr>
          <p:nvPr>
            <p:ph type="title"/>
          </p:nvPr>
        </p:nvSpPr>
        <p:spPr>
          <a:xfrm>
            <a:off x="444500" y="475789"/>
            <a:ext cx="10019014" cy="942167"/>
          </a:xfrm>
        </p:spPr>
        <p:txBody>
          <a:bodyPr>
            <a:normAutofit/>
          </a:bodyPr>
          <a:lstStyle/>
          <a:p>
            <a:r>
              <a:rPr lang="en-GB" b="1"/>
              <a:t>Graduation</a:t>
            </a:r>
          </a:p>
        </p:txBody>
      </p:sp>
      <p:sp>
        <p:nvSpPr>
          <p:cNvPr id="12" name="TextBox 11">
            <a:extLst>
              <a:ext uri="{FF2B5EF4-FFF2-40B4-BE49-F238E27FC236}">
                <a16:creationId xmlns:a16="http://schemas.microsoft.com/office/drawing/2014/main" id="{8C2E5E48-F021-3946-88E0-D7B2F543F345}"/>
              </a:ext>
            </a:extLst>
          </p:cNvPr>
          <p:cNvSpPr txBox="1"/>
          <p:nvPr/>
        </p:nvSpPr>
        <p:spPr>
          <a:xfrm>
            <a:off x="9519920" y="5720080"/>
            <a:ext cx="0" cy="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noAutofit/>
          </a:bodyPr>
          <a:lstStyle/>
          <a:p>
            <a:pPr marL="0" marR="0" lvl="0" indent="0" algn="l" defTabSz="914400" rtl="0" eaLnBrk="1" fontAlgn="auto" latinLnBrk="0" hangingPunct="0">
              <a:lnSpc>
                <a:spcPct val="90000"/>
              </a:lnSpc>
              <a:spcBef>
                <a:spcPts val="0"/>
              </a:spcBef>
              <a:spcAft>
                <a:spcPts val="0"/>
              </a:spcAft>
              <a:buClrTx/>
              <a:buSzTx/>
              <a:buFontTx/>
              <a:buNone/>
              <a:tabLst/>
              <a:defRPr/>
            </a:pPr>
            <a:endParaRPr kumimoji="0" lang="en-US" sz="800" b="1" i="0" u="none" strike="noStrike" kern="0" cap="none" spc="0" normalizeH="0" baseline="0" noProof="0">
              <a:ln>
                <a:noFill/>
              </a:ln>
              <a:solidFill>
                <a:srgbClr val="FFFFFF"/>
              </a:solidFill>
              <a:effectLst/>
              <a:uLnTx/>
              <a:uFillTx/>
              <a:latin typeface="Beatrice" pitchFamily="2" charset="77"/>
              <a:ea typeface="Beatrice" pitchFamily="2" charset="77"/>
              <a:cs typeface="Arial"/>
              <a:sym typeface="Arial"/>
            </a:endParaRPr>
          </a:p>
        </p:txBody>
      </p:sp>
    </p:spTree>
    <p:extLst>
      <p:ext uri="{BB962C8B-B14F-4D97-AF65-F5344CB8AC3E}">
        <p14:creationId xmlns:p14="http://schemas.microsoft.com/office/powerpoint/2010/main" val="1917755388"/>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C620CD4-2710-7846-9922-3EA38415B2D9}"/>
              </a:ext>
            </a:extLst>
          </p:cNvPr>
          <p:cNvSpPr>
            <a:spLocks noGrp="1"/>
          </p:cNvSpPr>
          <p:nvPr>
            <p:ph type="body" sz="half" idx="13"/>
          </p:nvPr>
        </p:nvSpPr>
        <p:spPr>
          <a:xfrm>
            <a:off x="474481" y="483299"/>
            <a:ext cx="9377362" cy="5003800"/>
          </a:xfrm>
        </p:spPr>
        <p:txBody>
          <a:bodyPr anchor="t">
            <a:normAutofit/>
          </a:bodyPr>
          <a:lstStyle/>
          <a:p>
            <a:pPr marL="0" marR="0" indent="0" defTabSz="914400" rtl="0" eaLnBrk="1" latinLnBrk="0" hangingPunct="1">
              <a:spcBef>
                <a:spcPts val="0"/>
              </a:spcBef>
              <a:spcAft>
                <a:spcPts val="600"/>
              </a:spcAft>
              <a:buClrTx/>
              <a:buSzTx/>
              <a:buFontTx/>
              <a:buNone/>
              <a:tabLst/>
            </a:pPr>
            <a:r>
              <a:rPr lang="en-US"/>
              <a:t>Our Vision</a:t>
            </a:r>
          </a:p>
        </p:txBody>
      </p:sp>
      <p:sp>
        <p:nvSpPr>
          <p:cNvPr id="3" name="object 2">
            <a:extLst>
              <a:ext uri="{FF2B5EF4-FFF2-40B4-BE49-F238E27FC236}">
                <a16:creationId xmlns:a16="http://schemas.microsoft.com/office/drawing/2014/main" id="{C287F272-677F-23BE-73FF-42C8FCCB20EA}"/>
              </a:ext>
            </a:extLst>
          </p:cNvPr>
          <p:cNvSpPr txBox="1">
            <a:spLocks/>
          </p:cNvSpPr>
          <p:nvPr/>
        </p:nvSpPr>
        <p:spPr>
          <a:xfrm>
            <a:off x="647183" y="2292240"/>
            <a:ext cx="11070336" cy="2527743"/>
          </a:xfrm>
          <a:prstGeom prst="rect">
            <a:avLst/>
          </a:prstGeom>
        </p:spPr>
        <p:txBody>
          <a:bodyPr vert="horz" wrap="square" lIns="0" tIns="12700" rIns="0" bIns="0" rtlCol="0">
            <a:spAutoFit/>
          </a:bodyPr>
          <a:lstStyle>
            <a:lvl1pPr marL="171450" marR="0" indent="-171450" algn="l" defTabSz="685800" eaLnBrk="1" latinLnBrk="0" hangingPunct="1">
              <a:lnSpc>
                <a:spcPct val="90000"/>
              </a:lnSpc>
              <a:spcBef>
                <a:spcPts val="750"/>
              </a:spcBef>
              <a:spcAft>
                <a:spcPts val="0"/>
              </a:spcAft>
              <a:buClrTx/>
              <a:buSzPct val="100000"/>
              <a:buFont typeface="Helvetica"/>
              <a:buChar char="–"/>
              <a:tabLst/>
              <a:defRPr sz="2100" b="0" i="0" u="none" strike="noStrike" cap="none" spc="0" baseline="0">
                <a:ln>
                  <a:noFill/>
                </a:ln>
                <a:solidFill>
                  <a:schemeClr val="bg1">
                    <a:lumMod val="50000"/>
                    <a:lumOff val="50000"/>
                  </a:schemeClr>
                </a:solidFill>
                <a:uFillTx/>
                <a:latin typeface="Foco Light" charset="0"/>
                <a:ea typeface="Arial"/>
                <a:cs typeface="Arial"/>
                <a:sym typeface="Arial"/>
              </a:defRPr>
            </a:lvl1pPr>
            <a:lvl2pPr marL="542925" marR="0" indent="-200025" algn="l" defTabSz="685800" eaLnBrk="1" latinLnBrk="0" hangingPunct="1">
              <a:lnSpc>
                <a:spcPct val="90000"/>
              </a:lnSpc>
              <a:spcBef>
                <a:spcPts val="750"/>
              </a:spcBef>
              <a:spcAft>
                <a:spcPts val="0"/>
              </a:spcAft>
              <a:buClrTx/>
              <a:buSzPct val="100000"/>
              <a:buFont typeface="Helvetica"/>
              <a:buChar char="•"/>
              <a:tabLst/>
              <a:defRPr sz="2100" b="0" i="0" u="none" strike="noStrike" cap="none" spc="0" baseline="0">
                <a:ln>
                  <a:noFill/>
                </a:ln>
                <a:solidFill>
                  <a:schemeClr val="bg1">
                    <a:lumMod val="50000"/>
                    <a:lumOff val="50000"/>
                  </a:schemeClr>
                </a:solidFill>
                <a:uFillTx/>
                <a:latin typeface="Foco Light" charset="0"/>
                <a:ea typeface="Arial"/>
                <a:cs typeface="Arial"/>
                <a:sym typeface="Arial"/>
              </a:defRPr>
            </a:lvl2pPr>
            <a:lvl3pPr marL="925829" marR="0" indent="-240029" algn="l" defTabSz="685800" eaLnBrk="1" latinLnBrk="0" hangingPunct="1">
              <a:lnSpc>
                <a:spcPct val="90000"/>
              </a:lnSpc>
              <a:spcBef>
                <a:spcPts val="750"/>
              </a:spcBef>
              <a:spcAft>
                <a:spcPts val="0"/>
              </a:spcAft>
              <a:buClrTx/>
              <a:buSzPct val="100000"/>
              <a:buFont typeface="Helvetica"/>
              <a:buChar char="•"/>
              <a:tabLst/>
              <a:defRPr sz="2100" b="0" i="0" u="none" strike="noStrike" cap="none" spc="0" baseline="0">
                <a:ln>
                  <a:noFill/>
                </a:ln>
                <a:solidFill>
                  <a:schemeClr val="bg1">
                    <a:lumMod val="50000"/>
                    <a:lumOff val="50000"/>
                  </a:schemeClr>
                </a:solidFill>
                <a:uFillTx/>
                <a:latin typeface="Foco Light" charset="0"/>
                <a:ea typeface="Arial"/>
                <a:cs typeface="Arial"/>
                <a:sym typeface="Arial"/>
              </a:defRPr>
            </a:lvl3pPr>
            <a:lvl4pPr marL="1295400" marR="0" indent="-266700" algn="l" defTabSz="685800" eaLnBrk="1" latinLnBrk="0" hangingPunct="1">
              <a:lnSpc>
                <a:spcPct val="90000"/>
              </a:lnSpc>
              <a:spcBef>
                <a:spcPts val="750"/>
              </a:spcBef>
              <a:spcAft>
                <a:spcPts val="0"/>
              </a:spcAft>
              <a:buClrTx/>
              <a:buSzPct val="100000"/>
              <a:buFont typeface="Helvetica"/>
              <a:buChar char="•"/>
              <a:tabLst/>
              <a:defRPr sz="2100" b="0" i="0" u="none" strike="noStrike" cap="none" spc="0" baseline="0">
                <a:ln>
                  <a:noFill/>
                </a:ln>
                <a:solidFill>
                  <a:schemeClr val="bg1">
                    <a:lumMod val="50000"/>
                    <a:lumOff val="50000"/>
                  </a:schemeClr>
                </a:solidFill>
                <a:uFillTx/>
                <a:latin typeface="Foco Light" charset="0"/>
                <a:ea typeface="Arial"/>
                <a:cs typeface="Arial"/>
                <a:sym typeface="Arial"/>
              </a:defRPr>
            </a:lvl4pPr>
            <a:lvl5pPr marL="1638300" marR="0" indent="-266700" algn="l" defTabSz="685800" eaLnBrk="1" latinLnBrk="0" hangingPunct="1">
              <a:lnSpc>
                <a:spcPct val="90000"/>
              </a:lnSpc>
              <a:spcBef>
                <a:spcPts val="750"/>
              </a:spcBef>
              <a:spcAft>
                <a:spcPts val="0"/>
              </a:spcAft>
              <a:buClrTx/>
              <a:buSzPct val="100000"/>
              <a:buFont typeface="Helvetica"/>
              <a:buChar char="•"/>
              <a:tabLst/>
              <a:defRPr sz="2100" b="0" i="0" u="none" strike="noStrike" cap="none" spc="0" baseline="0">
                <a:ln>
                  <a:noFill/>
                </a:ln>
                <a:solidFill>
                  <a:schemeClr val="bg1">
                    <a:lumMod val="50000"/>
                    <a:lumOff val="50000"/>
                  </a:schemeClr>
                </a:solidFill>
                <a:uFillTx/>
                <a:latin typeface="Foco Light" charset="0"/>
                <a:ea typeface="Arial"/>
                <a:cs typeface="Arial"/>
                <a:sym typeface="Arial"/>
              </a:defRPr>
            </a:lvl5pPr>
            <a:lvl6pPr marL="1981200" marR="0" indent="-266700" algn="l" defTabSz="685800" eaLnBrk="1" latinLnBrk="0" hangingPunct="1">
              <a:lnSpc>
                <a:spcPct val="90000"/>
              </a:lnSpc>
              <a:spcBef>
                <a:spcPts val="750"/>
              </a:spcBef>
              <a:spcAft>
                <a:spcPts val="0"/>
              </a:spcAft>
              <a:buClrTx/>
              <a:buSzPct val="100000"/>
              <a:buFont typeface="Helvetica"/>
              <a:buChar char="•"/>
              <a:tabLst/>
              <a:defRPr sz="2100" b="0" i="0" u="none" strike="noStrike" cap="none" spc="0" baseline="0">
                <a:ln>
                  <a:noFill/>
                </a:ln>
                <a:solidFill>
                  <a:srgbClr val="FFFFFF"/>
                </a:solidFill>
                <a:uFillTx/>
                <a:latin typeface="Arial"/>
                <a:ea typeface="Arial"/>
                <a:cs typeface="Arial"/>
                <a:sym typeface="Arial"/>
              </a:defRPr>
            </a:lvl6pPr>
            <a:lvl7pPr marL="2324100" marR="0" indent="-266700" algn="l" defTabSz="685800" eaLnBrk="1" latinLnBrk="0" hangingPunct="1">
              <a:lnSpc>
                <a:spcPct val="90000"/>
              </a:lnSpc>
              <a:spcBef>
                <a:spcPts val="750"/>
              </a:spcBef>
              <a:spcAft>
                <a:spcPts val="0"/>
              </a:spcAft>
              <a:buClrTx/>
              <a:buSzPct val="100000"/>
              <a:buFont typeface="Helvetica"/>
              <a:buChar char="•"/>
              <a:tabLst/>
              <a:defRPr sz="2100" b="0" i="0" u="none" strike="noStrike" cap="none" spc="0" baseline="0">
                <a:ln>
                  <a:noFill/>
                </a:ln>
                <a:solidFill>
                  <a:srgbClr val="FFFFFF"/>
                </a:solidFill>
                <a:uFillTx/>
                <a:latin typeface="Arial"/>
                <a:ea typeface="Arial"/>
                <a:cs typeface="Arial"/>
                <a:sym typeface="Arial"/>
              </a:defRPr>
            </a:lvl7pPr>
            <a:lvl8pPr marL="2667000" marR="0" indent="-266700" algn="l" defTabSz="685800" eaLnBrk="1" latinLnBrk="0" hangingPunct="1">
              <a:lnSpc>
                <a:spcPct val="90000"/>
              </a:lnSpc>
              <a:spcBef>
                <a:spcPts val="750"/>
              </a:spcBef>
              <a:spcAft>
                <a:spcPts val="0"/>
              </a:spcAft>
              <a:buClrTx/>
              <a:buSzPct val="100000"/>
              <a:buFont typeface="Helvetica"/>
              <a:buChar char="•"/>
              <a:tabLst/>
              <a:defRPr sz="2100" b="0" i="0" u="none" strike="noStrike" cap="none" spc="0" baseline="0">
                <a:ln>
                  <a:noFill/>
                </a:ln>
                <a:solidFill>
                  <a:srgbClr val="FFFFFF"/>
                </a:solidFill>
                <a:uFillTx/>
                <a:latin typeface="Arial"/>
                <a:ea typeface="Arial"/>
                <a:cs typeface="Arial"/>
                <a:sym typeface="Arial"/>
              </a:defRPr>
            </a:lvl8pPr>
            <a:lvl9pPr marL="3009900" marR="0" indent="-266700" algn="l" defTabSz="685800" eaLnBrk="1" latinLnBrk="0" hangingPunct="1">
              <a:lnSpc>
                <a:spcPct val="90000"/>
              </a:lnSpc>
              <a:spcBef>
                <a:spcPts val="750"/>
              </a:spcBef>
              <a:spcAft>
                <a:spcPts val="0"/>
              </a:spcAft>
              <a:buClrTx/>
              <a:buSzPct val="100000"/>
              <a:buFont typeface="Helvetica"/>
              <a:buChar char="•"/>
              <a:tabLst/>
              <a:defRPr sz="2100" b="0" i="0" u="none" strike="noStrike" cap="none" spc="0" baseline="0">
                <a:ln>
                  <a:noFill/>
                </a:ln>
                <a:solidFill>
                  <a:srgbClr val="FFFFFF"/>
                </a:solidFill>
                <a:uFillTx/>
                <a:latin typeface="Arial"/>
                <a:ea typeface="Arial"/>
                <a:cs typeface="Arial"/>
                <a:sym typeface="Arial"/>
              </a:defRPr>
            </a:lvl9pPr>
          </a:lstStyle>
          <a:p>
            <a:pPr marL="12065" marR="5080" indent="0" algn="ctr">
              <a:lnSpc>
                <a:spcPct val="116199"/>
              </a:lnSpc>
              <a:spcBef>
                <a:spcPts val="100"/>
              </a:spcBef>
              <a:buNone/>
            </a:pPr>
            <a:r>
              <a:rPr lang="en-GB" sz="3600" spc="215">
                <a:solidFill>
                  <a:schemeClr val="tx1"/>
                </a:solidFill>
                <a:latin typeface="+mn-lt"/>
              </a:rPr>
              <a:t>A</a:t>
            </a:r>
            <a:r>
              <a:rPr lang="en-GB" sz="3600" spc="-35">
                <a:solidFill>
                  <a:schemeClr val="tx1"/>
                </a:solidFill>
                <a:latin typeface="+mn-lt"/>
              </a:rPr>
              <a:t> </a:t>
            </a:r>
            <a:r>
              <a:rPr lang="en-GB" sz="3600" spc="280">
                <a:solidFill>
                  <a:schemeClr val="tx1"/>
                </a:solidFill>
                <a:latin typeface="+mn-lt"/>
              </a:rPr>
              <a:t>world-</a:t>
            </a:r>
            <a:r>
              <a:rPr lang="en-GB" sz="3600" spc="145">
                <a:solidFill>
                  <a:schemeClr val="tx1"/>
                </a:solidFill>
                <a:latin typeface="+mn-lt"/>
              </a:rPr>
              <a:t>class</a:t>
            </a:r>
            <a:r>
              <a:rPr lang="en-GB" sz="3600" spc="-35">
                <a:solidFill>
                  <a:schemeClr val="tx1"/>
                </a:solidFill>
                <a:latin typeface="+mn-lt"/>
              </a:rPr>
              <a:t> </a:t>
            </a:r>
            <a:r>
              <a:rPr lang="en-GB" sz="3600" spc="250">
                <a:solidFill>
                  <a:schemeClr val="tx1"/>
                </a:solidFill>
                <a:latin typeface="+mn-lt"/>
              </a:rPr>
              <a:t>arts,</a:t>
            </a:r>
            <a:r>
              <a:rPr lang="en-GB" sz="3600" spc="-30">
                <a:solidFill>
                  <a:schemeClr val="tx1"/>
                </a:solidFill>
                <a:latin typeface="+mn-lt"/>
              </a:rPr>
              <a:t> </a:t>
            </a:r>
            <a:r>
              <a:rPr lang="en-GB" sz="3600" spc="190">
                <a:solidFill>
                  <a:schemeClr val="tx1"/>
                </a:solidFill>
                <a:latin typeface="+mn-lt"/>
              </a:rPr>
              <a:t>design,</a:t>
            </a:r>
            <a:r>
              <a:rPr lang="en-GB" sz="3600" spc="-35">
                <a:solidFill>
                  <a:schemeClr val="tx1"/>
                </a:solidFill>
                <a:latin typeface="+mn-lt"/>
              </a:rPr>
              <a:t> </a:t>
            </a:r>
            <a:r>
              <a:rPr lang="en-GB" sz="3600" spc="325">
                <a:solidFill>
                  <a:schemeClr val="tx1"/>
                </a:solidFill>
                <a:latin typeface="+mn-lt"/>
              </a:rPr>
              <a:t>performance </a:t>
            </a:r>
            <a:r>
              <a:rPr lang="en-GB" sz="3600" spc="420">
                <a:solidFill>
                  <a:schemeClr val="tx1"/>
                </a:solidFill>
                <a:latin typeface="+mn-lt"/>
              </a:rPr>
              <a:t>and</a:t>
            </a:r>
            <a:r>
              <a:rPr lang="en-GB" sz="3600" spc="-25">
                <a:solidFill>
                  <a:schemeClr val="tx1"/>
                </a:solidFill>
                <a:latin typeface="+mn-lt"/>
              </a:rPr>
              <a:t> </a:t>
            </a:r>
            <a:r>
              <a:rPr lang="en-GB" sz="3600" spc="275">
                <a:solidFill>
                  <a:schemeClr val="tx1"/>
                </a:solidFill>
                <a:latin typeface="+mn-lt"/>
              </a:rPr>
              <a:t>media</a:t>
            </a:r>
            <a:r>
              <a:rPr lang="en-GB" sz="3600" spc="-25">
                <a:solidFill>
                  <a:schemeClr val="tx1"/>
                </a:solidFill>
                <a:latin typeface="+mn-lt"/>
              </a:rPr>
              <a:t> </a:t>
            </a:r>
            <a:r>
              <a:rPr lang="en-GB" sz="3600" spc="315">
                <a:solidFill>
                  <a:schemeClr val="tx1"/>
                </a:solidFill>
                <a:latin typeface="+mn-lt"/>
              </a:rPr>
              <a:t>university</a:t>
            </a:r>
            <a:r>
              <a:rPr lang="en-GB" sz="3600" spc="-20">
                <a:solidFill>
                  <a:schemeClr val="tx1"/>
                </a:solidFill>
                <a:latin typeface="+mn-lt"/>
              </a:rPr>
              <a:t> </a:t>
            </a:r>
            <a:r>
              <a:rPr lang="en-GB" sz="3600" spc="320">
                <a:solidFill>
                  <a:schemeClr val="tx1"/>
                </a:solidFill>
                <a:latin typeface="+mn-lt"/>
              </a:rPr>
              <a:t>working</a:t>
            </a:r>
            <a:r>
              <a:rPr lang="en-GB" sz="3600" spc="-25">
                <a:solidFill>
                  <a:schemeClr val="tx1"/>
                </a:solidFill>
                <a:latin typeface="+mn-lt"/>
              </a:rPr>
              <a:t> </a:t>
            </a:r>
            <a:r>
              <a:rPr lang="en-GB" sz="3600" spc="370">
                <a:solidFill>
                  <a:schemeClr val="tx1"/>
                </a:solidFill>
                <a:latin typeface="+mn-lt"/>
              </a:rPr>
              <a:t>with </a:t>
            </a:r>
            <a:r>
              <a:rPr lang="en-GB" sz="3600" spc="235">
                <a:solidFill>
                  <a:schemeClr val="tx1"/>
                </a:solidFill>
                <a:latin typeface="+mn-lt"/>
              </a:rPr>
              <a:t>professional</a:t>
            </a:r>
            <a:r>
              <a:rPr lang="en-GB" sz="3600" spc="-30">
                <a:solidFill>
                  <a:schemeClr val="tx1"/>
                </a:solidFill>
                <a:latin typeface="+mn-lt"/>
              </a:rPr>
              <a:t> </a:t>
            </a:r>
            <a:r>
              <a:rPr lang="en-GB" sz="3600" spc="375">
                <a:solidFill>
                  <a:schemeClr val="tx1"/>
                </a:solidFill>
                <a:latin typeface="+mn-lt"/>
              </a:rPr>
              <a:t>partners</a:t>
            </a:r>
            <a:r>
              <a:rPr lang="en-GB" sz="3600" spc="-25">
                <a:solidFill>
                  <a:schemeClr val="tx1"/>
                </a:solidFill>
                <a:latin typeface="+mn-lt"/>
              </a:rPr>
              <a:t> </a:t>
            </a:r>
            <a:r>
              <a:rPr lang="en-GB" sz="3600" spc="260">
                <a:solidFill>
                  <a:schemeClr val="tx1"/>
                </a:solidFill>
                <a:latin typeface="+mn-lt"/>
              </a:rPr>
              <a:t>to</a:t>
            </a:r>
            <a:r>
              <a:rPr lang="en-GB" sz="3600" spc="-25">
                <a:solidFill>
                  <a:schemeClr val="tx1"/>
                </a:solidFill>
                <a:latin typeface="+mn-lt"/>
              </a:rPr>
              <a:t> </a:t>
            </a:r>
            <a:r>
              <a:rPr lang="en-GB" sz="3600" spc="295">
                <a:solidFill>
                  <a:schemeClr val="tx1"/>
                </a:solidFill>
                <a:latin typeface="+mn-lt"/>
              </a:rPr>
              <a:t>create</a:t>
            </a:r>
            <a:r>
              <a:rPr lang="en-GB" sz="3600" spc="-25">
                <a:solidFill>
                  <a:schemeClr val="tx1"/>
                </a:solidFill>
                <a:latin typeface="+mn-lt"/>
              </a:rPr>
              <a:t> </a:t>
            </a:r>
            <a:r>
              <a:rPr lang="en-GB" sz="3600" spc="170">
                <a:solidFill>
                  <a:schemeClr val="tx1"/>
                </a:solidFill>
                <a:latin typeface="+mn-lt"/>
              </a:rPr>
              <a:t>excellence, </a:t>
            </a:r>
            <a:r>
              <a:rPr lang="en-GB" sz="3600" spc="300">
                <a:solidFill>
                  <a:schemeClr val="tx1"/>
                </a:solidFill>
                <a:latin typeface="+mn-lt"/>
              </a:rPr>
              <a:t>relevance</a:t>
            </a:r>
            <a:r>
              <a:rPr lang="en-GB" sz="3600" spc="-40">
                <a:solidFill>
                  <a:schemeClr val="tx1"/>
                </a:solidFill>
                <a:latin typeface="+mn-lt"/>
              </a:rPr>
              <a:t> </a:t>
            </a:r>
            <a:r>
              <a:rPr lang="en-GB" sz="3600" spc="420">
                <a:solidFill>
                  <a:schemeClr val="tx1"/>
                </a:solidFill>
                <a:latin typeface="+mn-lt"/>
              </a:rPr>
              <a:t>and</a:t>
            </a:r>
            <a:r>
              <a:rPr lang="en-GB" sz="3600" spc="-40">
                <a:solidFill>
                  <a:schemeClr val="tx1"/>
                </a:solidFill>
                <a:latin typeface="+mn-lt"/>
              </a:rPr>
              <a:t> </a:t>
            </a:r>
            <a:r>
              <a:rPr lang="en-GB" sz="3600" spc="185">
                <a:solidFill>
                  <a:schemeClr val="tx1"/>
                </a:solidFill>
                <a:latin typeface="+mn-lt"/>
              </a:rPr>
              <a:t>impact</a:t>
            </a:r>
            <a:r>
              <a:rPr lang="en-GB" spc="185">
                <a:solidFill>
                  <a:schemeClr val="tx1"/>
                </a:solidFill>
              </a:rPr>
              <a:t>.</a:t>
            </a:r>
          </a:p>
        </p:txBody>
      </p:sp>
    </p:spTree>
    <p:extLst>
      <p:ext uri="{BB962C8B-B14F-4D97-AF65-F5344CB8AC3E}">
        <p14:creationId xmlns:p14="http://schemas.microsoft.com/office/powerpoint/2010/main" val="41986397"/>
      </p:ext>
    </p:extLst>
  </p:cSld>
  <p:clrMapOvr>
    <a:masterClrMapping/>
  </p:clrMapOvr>
  <p:transition spd="med" advTm="17480"/>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F34589-3F56-EE48-9DF3-6EFCE2342176}"/>
              </a:ext>
            </a:extLst>
          </p:cNvPr>
          <p:cNvSpPr>
            <a:spLocks noGrp="1"/>
          </p:cNvSpPr>
          <p:nvPr>
            <p:ph type="body" sz="half" idx="13"/>
          </p:nvPr>
        </p:nvSpPr>
        <p:spPr/>
        <p:txBody>
          <a:bodyPr/>
          <a:lstStyle/>
          <a:p>
            <a:pPr marL="0" marR="0" indent="0" algn="l" defTabSz="914400" rtl="0" eaLnBrk="1" latinLnBrk="0" hangingPunct="1">
              <a:lnSpc>
                <a:spcPct val="90000"/>
              </a:lnSpc>
              <a:spcBef>
                <a:spcPts val="0"/>
              </a:spcBef>
              <a:spcAft>
                <a:spcPts val="0"/>
              </a:spcAft>
              <a:buClrTx/>
              <a:buSzTx/>
              <a:buFontTx/>
              <a:buNone/>
              <a:tabLst/>
            </a:pPr>
            <a:r>
              <a:rPr lang="en-US"/>
              <a:t>Thank you </a:t>
            </a:r>
            <a:r>
              <a:rPr lang="en-US">
                <a:sym typeface="Wingdings" pitchFamily="2" charset="2"/>
              </a:rPr>
              <a:t></a:t>
            </a:r>
          </a:p>
          <a:p>
            <a:pPr marL="0" marR="0" indent="0" algn="l" defTabSz="914400" rtl="0" eaLnBrk="1" latinLnBrk="0" hangingPunct="1">
              <a:lnSpc>
                <a:spcPct val="90000"/>
              </a:lnSpc>
              <a:spcBef>
                <a:spcPts val="0"/>
              </a:spcBef>
              <a:spcAft>
                <a:spcPts val="0"/>
              </a:spcAft>
              <a:buClrTx/>
              <a:buSzTx/>
              <a:buFontTx/>
              <a:buNone/>
              <a:tabLst/>
            </a:pPr>
            <a:endParaRPr lang="en-US" sz="1800">
              <a:sym typeface="Wingdings" pitchFamily="2" charset="2"/>
            </a:endParaRPr>
          </a:p>
          <a:p>
            <a:pPr marL="0" marR="0" indent="0" algn="l" defTabSz="914400" rtl="0" eaLnBrk="1" latinLnBrk="0" hangingPunct="1">
              <a:lnSpc>
                <a:spcPct val="90000"/>
              </a:lnSpc>
              <a:spcBef>
                <a:spcPts val="0"/>
              </a:spcBef>
              <a:spcAft>
                <a:spcPts val="0"/>
              </a:spcAft>
              <a:buClrTx/>
              <a:buSzTx/>
              <a:buFontTx/>
              <a:buNone/>
              <a:tabLst/>
            </a:pPr>
            <a:endParaRPr lang="en-US" sz="1800">
              <a:sym typeface="Wingdings" pitchFamily="2" charset="2"/>
            </a:endParaRPr>
          </a:p>
          <a:p>
            <a:pPr marL="0" marR="0" indent="0" algn="l" defTabSz="914400" rtl="0" eaLnBrk="1" latinLnBrk="0" hangingPunct="1">
              <a:lnSpc>
                <a:spcPct val="90000"/>
              </a:lnSpc>
              <a:spcBef>
                <a:spcPts val="0"/>
              </a:spcBef>
              <a:spcAft>
                <a:spcPts val="0"/>
              </a:spcAft>
              <a:buClrTx/>
              <a:buSzTx/>
              <a:buFontTx/>
              <a:buNone/>
              <a:tabLst/>
            </a:pPr>
            <a:endParaRPr lang="en-US" sz="1800">
              <a:sym typeface="Wingdings" pitchFamily="2" charset="2"/>
            </a:endParaRPr>
          </a:p>
          <a:p>
            <a:pPr marL="0" marR="0" indent="0" algn="l" defTabSz="914400" rtl="0" eaLnBrk="1" latinLnBrk="0" hangingPunct="1">
              <a:lnSpc>
                <a:spcPct val="90000"/>
              </a:lnSpc>
              <a:spcBef>
                <a:spcPts val="0"/>
              </a:spcBef>
              <a:spcAft>
                <a:spcPts val="0"/>
              </a:spcAft>
              <a:buClrTx/>
              <a:buSzTx/>
              <a:buFontTx/>
              <a:buNone/>
              <a:tabLst/>
            </a:pPr>
            <a:endParaRPr lang="en-US" sz="1800">
              <a:sym typeface="Wingdings" pitchFamily="2" charset="2"/>
            </a:endParaRPr>
          </a:p>
          <a:p>
            <a:pPr marL="0" marR="0" indent="0" algn="l" defTabSz="914400" rtl="0" eaLnBrk="1" latinLnBrk="0" hangingPunct="1">
              <a:lnSpc>
                <a:spcPct val="90000"/>
              </a:lnSpc>
              <a:spcBef>
                <a:spcPts val="0"/>
              </a:spcBef>
              <a:spcAft>
                <a:spcPts val="0"/>
              </a:spcAft>
              <a:buClrTx/>
              <a:buSzTx/>
              <a:buFontTx/>
              <a:buNone/>
              <a:tabLst/>
            </a:pPr>
            <a:r>
              <a:rPr lang="en-US" sz="2400">
                <a:sym typeface="Wingdings" pitchFamily="2" charset="2"/>
              </a:rPr>
              <a:t>marketing@aub.ac.uk </a:t>
            </a:r>
          </a:p>
          <a:p>
            <a:pPr marL="0" marR="0" indent="0" algn="l" defTabSz="914400" rtl="0" eaLnBrk="1" latinLnBrk="0" hangingPunct="1">
              <a:lnSpc>
                <a:spcPct val="90000"/>
              </a:lnSpc>
              <a:spcBef>
                <a:spcPts val="0"/>
              </a:spcBef>
              <a:spcAft>
                <a:spcPts val="0"/>
              </a:spcAft>
              <a:buClrTx/>
              <a:buSzTx/>
              <a:buFontTx/>
              <a:buNone/>
              <a:tabLst/>
            </a:pPr>
            <a:r>
              <a:rPr lang="en-US" sz="2400">
                <a:sym typeface="Wingdings" pitchFamily="2" charset="2"/>
              </a:rPr>
              <a:t>web@aub.ac.uk </a:t>
            </a:r>
            <a:endParaRPr lang="en-US" sz="2400"/>
          </a:p>
        </p:txBody>
      </p:sp>
    </p:spTree>
    <p:extLst>
      <p:ext uri="{BB962C8B-B14F-4D97-AF65-F5344CB8AC3E}">
        <p14:creationId xmlns:p14="http://schemas.microsoft.com/office/powerpoint/2010/main" val="558323104"/>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08D609-DB28-8743-99DB-FE032FC16913}"/>
              </a:ext>
            </a:extLst>
          </p:cNvPr>
          <p:cNvSpPr>
            <a:spLocks noGrp="1"/>
          </p:cNvSpPr>
          <p:nvPr>
            <p:ph type="title"/>
          </p:nvPr>
        </p:nvSpPr>
        <p:spPr>
          <a:xfrm>
            <a:off x="444501" y="475791"/>
            <a:ext cx="5358423" cy="942167"/>
          </a:xfrm>
        </p:spPr>
        <p:txBody>
          <a:bodyPr>
            <a:normAutofit/>
          </a:bodyPr>
          <a:lstStyle/>
          <a:p>
            <a:r>
              <a:rPr lang="en-US" u="none"/>
              <a:t>BREAK</a:t>
            </a:r>
            <a:br>
              <a:rPr lang="en-US" u="none"/>
            </a:br>
            <a:r>
              <a:rPr lang="en-US" u="none"/>
              <a:t> </a:t>
            </a:r>
          </a:p>
        </p:txBody>
      </p:sp>
      <p:pic>
        <p:nvPicPr>
          <p:cNvPr id="8" name="Picture 5" descr="Group of chocolate candies">
            <a:extLst>
              <a:ext uri="{FF2B5EF4-FFF2-40B4-BE49-F238E27FC236}">
                <a16:creationId xmlns:a16="http://schemas.microsoft.com/office/drawing/2014/main" id="{1A41BA7B-A6C5-5F6F-12E5-32D9E5A4317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224" r="4481" b="1"/>
          <a:stretch/>
        </p:blipFill>
        <p:spPr>
          <a:xfrm>
            <a:off x="444502" y="1440033"/>
            <a:ext cx="5358423" cy="4346171"/>
          </a:xfrm>
          <a:prstGeom prst="rect">
            <a:avLst/>
          </a:prstGeom>
          <a:noFill/>
          <a:ln w="12700">
            <a:miter lim="400000"/>
          </a:ln>
        </p:spPr>
      </p:pic>
      <p:pic>
        <p:nvPicPr>
          <p:cNvPr id="9" name="Picture 3" descr="Coffee on white background">
            <a:extLst>
              <a:ext uri="{FF2B5EF4-FFF2-40B4-BE49-F238E27FC236}">
                <a16:creationId xmlns:a16="http://schemas.microsoft.com/office/drawing/2014/main" id="{B3FFB0BD-734E-2B21-70E2-8CF51AF6394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3073" b="1"/>
          <a:stretch/>
        </p:blipFill>
        <p:spPr>
          <a:xfrm>
            <a:off x="6282591" y="475791"/>
            <a:ext cx="5358423" cy="5344215"/>
          </a:xfrm>
          <a:prstGeom prst="rect">
            <a:avLst/>
          </a:prstGeom>
          <a:noFill/>
        </p:spPr>
      </p:pic>
    </p:spTree>
    <p:extLst>
      <p:ext uri="{BB962C8B-B14F-4D97-AF65-F5344CB8AC3E}">
        <p14:creationId xmlns:p14="http://schemas.microsoft.com/office/powerpoint/2010/main" val="2029085014"/>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3"/>
          </p:nvPr>
        </p:nvSpPr>
        <p:spPr/>
        <p:txBody>
          <a:bodyPr lIns="45718" tIns="45718" rIns="45718" bIns="45718" anchor="t">
            <a:normAutofit/>
          </a:bodyPr>
          <a:lstStyle/>
          <a:p>
            <a:r>
              <a:rPr lang="en-US" sz="5400">
                <a:latin typeface="foco light"/>
              </a:rPr>
              <a:t>Health &amp; Safety</a:t>
            </a:r>
          </a:p>
        </p:txBody>
      </p:sp>
    </p:spTree>
    <p:extLst>
      <p:ext uri="{BB962C8B-B14F-4D97-AF65-F5344CB8AC3E}">
        <p14:creationId xmlns:p14="http://schemas.microsoft.com/office/powerpoint/2010/main" val="1305946179"/>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B41B8-05E0-792D-0547-D263FA29CC02}"/>
              </a:ext>
            </a:extLst>
          </p:cNvPr>
          <p:cNvSpPr>
            <a:spLocks noGrp="1"/>
          </p:cNvSpPr>
          <p:nvPr>
            <p:ph type="title"/>
          </p:nvPr>
        </p:nvSpPr>
        <p:spPr/>
        <p:txBody>
          <a:bodyPr lIns="45718" tIns="45718" rIns="45718" bIns="45718" anchor="t">
            <a:normAutofit/>
          </a:bodyPr>
          <a:lstStyle/>
          <a:p>
            <a:r>
              <a:rPr lang="en-GB">
                <a:latin typeface="foco light"/>
              </a:rPr>
              <a:t>Content</a:t>
            </a:r>
            <a:endParaRPr lang="en-GB"/>
          </a:p>
        </p:txBody>
      </p:sp>
      <p:sp>
        <p:nvSpPr>
          <p:cNvPr id="3" name="Content Placeholder 2">
            <a:extLst>
              <a:ext uri="{FF2B5EF4-FFF2-40B4-BE49-F238E27FC236}">
                <a16:creationId xmlns:a16="http://schemas.microsoft.com/office/drawing/2014/main" id="{D7FE2811-855F-C9A5-A0B0-CABCF927DEAB}"/>
              </a:ext>
            </a:extLst>
          </p:cNvPr>
          <p:cNvSpPr>
            <a:spLocks noGrp="1"/>
          </p:cNvSpPr>
          <p:nvPr>
            <p:ph idx="1"/>
          </p:nvPr>
        </p:nvSpPr>
        <p:spPr>
          <a:xfrm>
            <a:off x="512739" y="1367287"/>
            <a:ext cx="10019014" cy="4351338"/>
          </a:xfrm>
        </p:spPr>
        <p:txBody>
          <a:bodyPr lIns="45718" tIns="45718" rIns="45718" bIns="45718" anchor="t">
            <a:normAutofit/>
          </a:bodyPr>
          <a:lstStyle/>
          <a:p>
            <a:pPr marL="0" indent="0">
              <a:buNone/>
            </a:pPr>
            <a:endParaRPr lang="en-GB">
              <a:solidFill>
                <a:schemeClr val="bg1"/>
              </a:solidFill>
            </a:endParaRPr>
          </a:p>
          <a:p>
            <a:pPr marL="0" indent="0">
              <a:buNone/>
            </a:pPr>
            <a:r>
              <a:rPr lang="en-GB">
                <a:solidFill>
                  <a:schemeClr val="bg1"/>
                </a:solidFill>
                <a:latin typeface="foco light"/>
              </a:rPr>
              <a:t>- Fire Safety</a:t>
            </a:r>
            <a:endParaRPr lang="en-GB">
              <a:solidFill>
                <a:schemeClr val="bg1"/>
              </a:solidFill>
            </a:endParaRPr>
          </a:p>
          <a:p>
            <a:pPr marL="0" indent="0">
              <a:buNone/>
            </a:pPr>
            <a:r>
              <a:rPr lang="en-GB">
                <a:solidFill>
                  <a:schemeClr val="bg1"/>
                </a:solidFill>
                <a:latin typeface="foco light"/>
              </a:rPr>
              <a:t>- Fire Evacuation Duties</a:t>
            </a:r>
          </a:p>
          <a:p>
            <a:pPr marL="0" indent="0">
              <a:buNone/>
            </a:pPr>
            <a:r>
              <a:rPr lang="en-GB">
                <a:solidFill>
                  <a:schemeClr val="bg1"/>
                </a:solidFill>
                <a:latin typeface="foco light"/>
              </a:rPr>
              <a:t>- Accident Reporting</a:t>
            </a:r>
          </a:p>
          <a:p>
            <a:pPr marL="0" indent="0">
              <a:buNone/>
            </a:pPr>
            <a:r>
              <a:rPr lang="en-GB">
                <a:solidFill>
                  <a:schemeClr val="bg1"/>
                </a:solidFill>
                <a:latin typeface="foco light"/>
              </a:rPr>
              <a:t>- First Aid</a:t>
            </a:r>
            <a:endParaRPr lang="en-GB">
              <a:solidFill>
                <a:schemeClr val="bg1"/>
              </a:solidFill>
            </a:endParaRPr>
          </a:p>
          <a:p>
            <a:pPr marL="0" indent="0">
              <a:buNone/>
            </a:pPr>
            <a:r>
              <a:rPr lang="en-GB">
                <a:solidFill>
                  <a:schemeClr val="bg1"/>
                </a:solidFill>
                <a:latin typeface="foco light"/>
              </a:rPr>
              <a:t>- Risk Assessment</a:t>
            </a:r>
          </a:p>
          <a:p>
            <a:pPr marL="0" indent="0">
              <a:buNone/>
            </a:pPr>
            <a:r>
              <a:rPr lang="en-GB">
                <a:solidFill>
                  <a:schemeClr val="bg1"/>
                </a:solidFill>
                <a:latin typeface="foco light"/>
              </a:rPr>
              <a:t>- AUB Health and Safety Management</a:t>
            </a:r>
          </a:p>
          <a:p>
            <a:pPr marL="0" indent="0">
              <a:buNone/>
            </a:pPr>
            <a:r>
              <a:rPr lang="en-GB">
                <a:solidFill>
                  <a:schemeClr val="bg1"/>
                </a:solidFill>
                <a:latin typeface="foco light"/>
              </a:rPr>
              <a:t>-  Health and Safety Online Platforms</a:t>
            </a:r>
            <a:endParaRPr lang="en-GB">
              <a:solidFill>
                <a:schemeClr val="bg1"/>
              </a:solidFill>
            </a:endParaRPr>
          </a:p>
        </p:txBody>
      </p:sp>
    </p:spTree>
    <p:extLst>
      <p:ext uri="{BB962C8B-B14F-4D97-AF65-F5344CB8AC3E}">
        <p14:creationId xmlns:p14="http://schemas.microsoft.com/office/powerpoint/2010/main" val="1711860916"/>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02DFC-B01A-C8B1-98ED-B63C35279B41}"/>
              </a:ext>
            </a:extLst>
          </p:cNvPr>
          <p:cNvSpPr>
            <a:spLocks noGrp="1"/>
          </p:cNvSpPr>
          <p:nvPr>
            <p:ph type="title"/>
          </p:nvPr>
        </p:nvSpPr>
        <p:spPr/>
        <p:txBody>
          <a:bodyPr lIns="45718" tIns="45718" rIns="45718" bIns="45718" anchor="t">
            <a:normAutofit/>
          </a:bodyPr>
          <a:lstStyle/>
          <a:p>
            <a:r>
              <a:rPr lang="en-GB">
                <a:latin typeface="foco light"/>
              </a:rPr>
              <a:t>AUB Health and Safety Manager</a:t>
            </a:r>
            <a:endParaRPr lang="en-GB"/>
          </a:p>
        </p:txBody>
      </p:sp>
      <p:sp>
        <p:nvSpPr>
          <p:cNvPr id="3" name="Content Placeholder 2">
            <a:extLst>
              <a:ext uri="{FF2B5EF4-FFF2-40B4-BE49-F238E27FC236}">
                <a16:creationId xmlns:a16="http://schemas.microsoft.com/office/drawing/2014/main" id="{3D7C9BDE-90D0-3775-2207-D51809C2D20C}"/>
              </a:ext>
            </a:extLst>
          </p:cNvPr>
          <p:cNvSpPr>
            <a:spLocks noGrp="1"/>
          </p:cNvSpPr>
          <p:nvPr>
            <p:ph idx="1"/>
          </p:nvPr>
        </p:nvSpPr>
        <p:spPr>
          <a:xfrm>
            <a:off x="501366" y="2038303"/>
            <a:ext cx="10792387" cy="4351338"/>
          </a:xfrm>
        </p:spPr>
        <p:txBody>
          <a:bodyPr lIns="45718" tIns="45718" rIns="45718" bIns="45718" anchor="t">
            <a:normAutofit/>
          </a:bodyPr>
          <a:lstStyle/>
          <a:p>
            <a:pPr marL="0" indent="0">
              <a:buNone/>
            </a:pPr>
            <a:r>
              <a:rPr lang="en-GB">
                <a:solidFill>
                  <a:schemeClr val="bg1"/>
                </a:solidFill>
                <a:latin typeface="foco light"/>
              </a:rPr>
              <a:t>- AUB’s health and safety ‘Competent Person’ </a:t>
            </a:r>
            <a:endParaRPr lang="en-US">
              <a:solidFill>
                <a:schemeClr val="bg1"/>
              </a:solidFill>
            </a:endParaRPr>
          </a:p>
          <a:p>
            <a:pPr marL="0" indent="0">
              <a:buNone/>
            </a:pPr>
            <a:r>
              <a:rPr lang="en-GB">
                <a:solidFill>
                  <a:schemeClr val="bg1"/>
                </a:solidFill>
                <a:latin typeface="foco light"/>
              </a:rPr>
              <a:t>- Expert advisor on all health and safety policy and strategy</a:t>
            </a:r>
            <a:endParaRPr lang="en-GB">
              <a:solidFill>
                <a:schemeClr val="bg1"/>
              </a:solidFill>
            </a:endParaRPr>
          </a:p>
          <a:p>
            <a:pPr marL="0" indent="0">
              <a:buNone/>
            </a:pPr>
            <a:r>
              <a:rPr lang="en-GB">
                <a:solidFill>
                  <a:schemeClr val="bg1"/>
                </a:solidFill>
                <a:latin typeface="foco light"/>
              </a:rPr>
              <a:t>- Oversee systems development and implementation</a:t>
            </a:r>
          </a:p>
          <a:p>
            <a:pPr marL="0" indent="0">
              <a:buNone/>
            </a:pPr>
            <a:r>
              <a:rPr lang="en-GB">
                <a:solidFill>
                  <a:schemeClr val="bg1"/>
                </a:solidFill>
                <a:latin typeface="foco light"/>
              </a:rPr>
              <a:t>- Assess the risks</a:t>
            </a:r>
            <a:endParaRPr lang="en-GB">
              <a:solidFill>
                <a:schemeClr val="bg1"/>
              </a:solidFill>
            </a:endParaRPr>
          </a:p>
          <a:p>
            <a:pPr marL="0" indent="0">
              <a:buNone/>
            </a:pPr>
            <a:r>
              <a:rPr lang="en-GB">
                <a:solidFill>
                  <a:schemeClr val="bg1"/>
                </a:solidFill>
                <a:latin typeface="foco light"/>
              </a:rPr>
              <a:t>- Provide information about risks</a:t>
            </a:r>
          </a:p>
          <a:p>
            <a:pPr marL="0" indent="0">
              <a:buNone/>
            </a:pPr>
            <a:r>
              <a:rPr lang="en-GB">
                <a:solidFill>
                  <a:schemeClr val="bg1"/>
                </a:solidFill>
                <a:latin typeface="foco light"/>
              </a:rPr>
              <a:t>- Consult employees and support them</a:t>
            </a:r>
            <a:endParaRPr lang="en-GB">
              <a:solidFill>
                <a:schemeClr val="bg1"/>
              </a:solidFill>
            </a:endParaRPr>
          </a:p>
          <a:p>
            <a:pPr marL="0" indent="0">
              <a:buNone/>
            </a:pPr>
            <a:r>
              <a:rPr lang="en-GB">
                <a:solidFill>
                  <a:schemeClr val="bg1"/>
                </a:solidFill>
                <a:latin typeface="foco light"/>
              </a:rPr>
              <a:t>- Provide health and safety information (HSE 2022).</a:t>
            </a:r>
            <a:endParaRPr lang="en-GB">
              <a:solidFill>
                <a:schemeClr val="bg1"/>
              </a:solidFill>
            </a:endParaRPr>
          </a:p>
        </p:txBody>
      </p:sp>
    </p:spTree>
    <p:extLst>
      <p:ext uri="{BB962C8B-B14F-4D97-AF65-F5344CB8AC3E}">
        <p14:creationId xmlns:p14="http://schemas.microsoft.com/office/powerpoint/2010/main" val="3752663910"/>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08C63-CD68-4C66-9AA8-4D9D7F741752}"/>
              </a:ext>
            </a:extLst>
          </p:cNvPr>
          <p:cNvSpPr>
            <a:spLocks noGrp="1"/>
          </p:cNvSpPr>
          <p:nvPr>
            <p:ph type="title"/>
          </p:nvPr>
        </p:nvSpPr>
        <p:spPr/>
        <p:txBody>
          <a:bodyPr/>
          <a:lstStyle/>
          <a:p>
            <a:r>
              <a:rPr lang="en-GB"/>
              <a:t>AUB Health and Safety Intranet Page</a:t>
            </a:r>
          </a:p>
        </p:txBody>
      </p:sp>
      <p:pic>
        <p:nvPicPr>
          <p:cNvPr id="5" name="Content Placeholder 4" descr="Timeline&#10;&#10;Description automatically generated">
            <a:extLst>
              <a:ext uri="{FF2B5EF4-FFF2-40B4-BE49-F238E27FC236}">
                <a16:creationId xmlns:a16="http://schemas.microsoft.com/office/drawing/2014/main" id="{AC0A5B24-313D-BE50-3299-D0DD76B2842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44500" y="2415736"/>
            <a:ext cx="10018713" cy="3323515"/>
          </a:xfrm>
        </p:spPr>
      </p:pic>
    </p:spTree>
    <p:extLst>
      <p:ext uri="{BB962C8B-B14F-4D97-AF65-F5344CB8AC3E}">
        <p14:creationId xmlns:p14="http://schemas.microsoft.com/office/powerpoint/2010/main" val="627767806"/>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500" y="381551"/>
            <a:ext cx="10019014" cy="754382"/>
          </a:xfrm>
        </p:spPr>
        <p:txBody>
          <a:bodyPr lIns="45718" tIns="45718" rIns="45718" bIns="45718" anchor="t">
            <a:normAutofit/>
          </a:bodyPr>
          <a:lstStyle/>
          <a:p>
            <a:r>
              <a:rPr lang="en-US">
                <a:latin typeface="foco light"/>
              </a:rPr>
              <a:t>Fire Safety</a:t>
            </a:r>
          </a:p>
        </p:txBody>
      </p:sp>
      <p:sp>
        <p:nvSpPr>
          <p:cNvPr id="3" name="Content Placeholder 2"/>
          <p:cNvSpPr>
            <a:spLocks noGrp="1"/>
          </p:cNvSpPr>
          <p:nvPr>
            <p:ph idx="1"/>
          </p:nvPr>
        </p:nvSpPr>
        <p:spPr>
          <a:xfrm>
            <a:off x="444500" y="1287676"/>
            <a:ext cx="10019014" cy="4351338"/>
          </a:xfrm>
        </p:spPr>
        <p:txBody>
          <a:bodyPr lIns="45718" tIns="45718" rIns="45718" bIns="45718" anchor="t">
            <a:normAutofit/>
          </a:bodyPr>
          <a:lstStyle/>
          <a:p>
            <a:pPr marL="0" indent="0">
              <a:buNone/>
            </a:pPr>
            <a:endParaRPr lang="en-US" b="1" u="sng">
              <a:solidFill>
                <a:schemeClr val="bg1"/>
              </a:solidFill>
              <a:latin typeface="foco light"/>
            </a:endParaRPr>
          </a:p>
          <a:p>
            <a:pPr marL="457200" lvl="1" indent="0">
              <a:buNone/>
            </a:pPr>
            <a:r>
              <a:rPr lang="en-US">
                <a:solidFill>
                  <a:schemeClr val="bg1"/>
                </a:solidFill>
                <a:latin typeface="foco light"/>
              </a:rPr>
              <a:t>Action on the event of a fire</a:t>
            </a:r>
          </a:p>
          <a:p>
            <a:pPr marL="1428750" lvl="2" indent="-514350">
              <a:buAutoNum type="arabicPeriod"/>
            </a:pPr>
            <a:r>
              <a:rPr lang="en-US">
                <a:solidFill>
                  <a:schemeClr val="bg1"/>
                </a:solidFill>
                <a:latin typeface="foco light"/>
              </a:rPr>
              <a:t>Close doors and windows</a:t>
            </a:r>
          </a:p>
          <a:p>
            <a:pPr marL="1428750" lvl="2" indent="-514350">
              <a:buAutoNum type="arabicPeriod"/>
            </a:pPr>
            <a:r>
              <a:rPr lang="en-US">
                <a:solidFill>
                  <a:schemeClr val="bg1"/>
                </a:solidFill>
                <a:latin typeface="foco light"/>
              </a:rPr>
              <a:t>Follow exit signage </a:t>
            </a:r>
            <a:endParaRPr lang="en-US">
              <a:solidFill>
                <a:schemeClr val="bg1"/>
              </a:solidFill>
            </a:endParaRPr>
          </a:p>
          <a:p>
            <a:pPr marL="1428750" lvl="2" indent="-514350">
              <a:buAutoNum type="arabicPeriod"/>
            </a:pPr>
            <a:r>
              <a:rPr lang="en-US">
                <a:solidFill>
                  <a:schemeClr val="bg1"/>
                </a:solidFill>
                <a:latin typeface="foco light"/>
              </a:rPr>
              <a:t>Safest and shortest route out</a:t>
            </a:r>
          </a:p>
          <a:p>
            <a:pPr marL="1428750" lvl="2" indent="-514350">
              <a:buAutoNum type="arabicPeriod"/>
            </a:pPr>
            <a:r>
              <a:rPr lang="en-US">
                <a:solidFill>
                  <a:schemeClr val="bg1"/>
                </a:solidFill>
                <a:latin typeface="foco light"/>
              </a:rPr>
              <a:t>Do not use lifts</a:t>
            </a:r>
          </a:p>
          <a:p>
            <a:pPr marL="1428750" lvl="2" indent="-514350">
              <a:buAutoNum type="arabicPeriod"/>
            </a:pPr>
            <a:r>
              <a:rPr lang="en-US">
                <a:solidFill>
                  <a:schemeClr val="bg1"/>
                </a:solidFill>
                <a:latin typeface="foco light"/>
              </a:rPr>
              <a:t>Assembly Point – evacuation map</a:t>
            </a:r>
            <a:endParaRPr lang="en-US">
              <a:solidFill>
                <a:schemeClr val="bg1"/>
              </a:solidFill>
            </a:endParaRPr>
          </a:p>
          <a:p>
            <a:pPr marL="1428750" lvl="2" indent="-514350">
              <a:buAutoNum type="arabicPeriod"/>
            </a:pPr>
            <a:r>
              <a:rPr lang="en-US">
                <a:solidFill>
                  <a:schemeClr val="bg1"/>
                </a:solidFill>
                <a:latin typeface="foco light"/>
              </a:rPr>
              <a:t>All clear – who decides?</a:t>
            </a:r>
          </a:p>
          <a:p>
            <a:pPr marL="1428750" lvl="2" indent="-514350">
              <a:buAutoNum type="arabicPeriod"/>
            </a:pPr>
            <a:endParaRPr lang="en-US">
              <a:solidFill>
                <a:schemeClr val="bg1"/>
              </a:solidFill>
            </a:endParaRPr>
          </a:p>
        </p:txBody>
      </p:sp>
      <p:pic>
        <p:nvPicPr>
          <p:cNvPr id="7" name="Picture 7">
            <a:extLst>
              <a:ext uri="{FF2B5EF4-FFF2-40B4-BE49-F238E27FC236}">
                <a16:creationId xmlns:a16="http://schemas.microsoft.com/office/drawing/2014/main" id="{35B50F86-B3D3-C6D2-9342-5209970AB21F}"/>
              </a:ext>
            </a:extLst>
          </p:cNvPr>
          <p:cNvPicPr>
            <a:picLocks noChangeAspect="1"/>
          </p:cNvPicPr>
          <p:nvPr/>
        </p:nvPicPr>
        <p:blipFill>
          <a:blip r:embed="rId3"/>
          <a:stretch>
            <a:fillRect/>
          </a:stretch>
        </p:blipFill>
        <p:spPr>
          <a:xfrm>
            <a:off x="7618381" y="1653139"/>
            <a:ext cx="3607558" cy="2163428"/>
          </a:xfrm>
          <a:prstGeom prst="rect">
            <a:avLst/>
          </a:prstGeom>
        </p:spPr>
      </p:pic>
      <p:pic>
        <p:nvPicPr>
          <p:cNvPr id="9" name="Picture 8">
            <a:extLst>
              <a:ext uri="{FF2B5EF4-FFF2-40B4-BE49-F238E27FC236}">
                <a16:creationId xmlns:a16="http://schemas.microsoft.com/office/drawing/2014/main" id="{DF3DAEEF-1E8B-D53E-15B7-39977DA9A8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1960" y="4087989"/>
            <a:ext cx="2202123" cy="1487037"/>
          </a:xfrm>
          <a:prstGeom prst="rect">
            <a:avLst/>
          </a:prstGeom>
        </p:spPr>
      </p:pic>
    </p:spTree>
    <p:extLst>
      <p:ext uri="{BB962C8B-B14F-4D97-AF65-F5344CB8AC3E}">
        <p14:creationId xmlns:p14="http://schemas.microsoft.com/office/powerpoint/2010/main" val="737199585"/>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B589C-89AB-4BE8-9D36-D43AA37490B0}"/>
              </a:ext>
            </a:extLst>
          </p:cNvPr>
          <p:cNvSpPr>
            <a:spLocks noGrp="1"/>
          </p:cNvSpPr>
          <p:nvPr>
            <p:ph type="title"/>
          </p:nvPr>
        </p:nvSpPr>
        <p:spPr>
          <a:xfrm>
            <a:off x="364888" y="495282"/>
            <a:ext cx="10019014" cy="754382"/>
          </a:xfrm>
        </p:spPr>
        <p:txBody>
          <a:bodyPr lIns="45718" tIns="45718" rIns="45718" bIns="45718" anchor="t">
            <a:normAutofit/>
          </a:bodyPr>
          <a:lstStyle/>
          <a:p>
            <a:r>
              <a:rPr lang="en-GB">
                <a:latin typeface="foco light"/>
              </a:rPr>
              <a:t>Fire Evacuation Duties</a:t>
            </a:r>
            <a:endParaRPr lang="en-GB"/>
          </a:p>
        </p:txBody>
      </p:sp>
      <p:sp>
        <p:nvSpPr>
          <p:cNvPr id="3" name="Content Placeholder 2">
            <a:extLst>
              <a:ext uri="{FF2B5EF4-FFF2-40B4-BE49-F238E27FC236}">
                <a16:creationId xmlns:a16="http://schemas.microsoft.com/office/drawing/2014/main" id="{A4A8C0DB-4B17-4D83-98DF-6558328D09CB}"/>
              </a:ext>
            </a:extLst>
          </p:cNvPr>
          <p:cNvSpPr>
            <a:spLocks noGrp="1"/>
          </p:cNvSpPr>
          <p:nvPr>
            <p:ph idx="1"/>
          </p:nvPr>
        </p:nvSpPr>
        <p:spPr>
          <a:xfrm>
            <a:off x="364888" y="1367288"/>
            <a:ext cx="8438150" cy="4351338"/>
          </a:xfrm>
        </p:spPr>
        <p:txBody>
          <a:bodyPr lIns="45718" tIns="45718" rIns="45718" bIns="45718" anchor="t">
            <a:normAutofit fontScale="77500" lnSpcReduction="20000"/>
          </a:bodyPr>
          <a:lstStyle/>
          <a:p>
            <a:pPr marL="0" indent="0">
              <a:buNone/>
            </a:pPr>
            <a:endParaRPr lang="en-GB" u="sng">
              <a:solidFill>
                <a:schemeClr val="bg1"/>
              </a:solidFill>
              <a:latin typeface="foco light"/>
            </a:endParaRPr>
          </a:p>
          <a:p>
            <a:pPr lvl="1">
              <a:lnSpc>
                <a:spcPct val="150000"/>
              </a:lnSpc>
            </a:pPr>
            <a:r>
              <a:rPr lang="en-GB">
                <a:solidFill>
                  <a:schemeClr val="bg1"/>
                </a:solidFill>
                <a:latin typeface="foco light"/>
              </a:rPr>
              <a:t>All staff – responsibility for others</a:t>
            </a:r>
          </a:p>
          <a:p>
            <a:pPr lvl="1">
              <a:lnSpc>
                <a:spcPct val="150000"/>
              </a:lnSpc>
            </a:pPr>
            <a:r>
              <a:rPr lang="en-GB">
                <a:solidFill>
                  <a:schemeClr val="bg1"/>
                </a:solidFill>
                <a:latin typeface="foco light"/>
              </a:rPr>
              <a:t>Fire Wardens- check corridors, storerooms etc, assist disabled persons to safe refuges – PEEPs will be in place where needed.</a:t>
            </a:r>
          </a:p>
          <a:p>
            <a:pPr lvl="1">
              <a:lnSpc>
                <a:spcPct val="150000"/>
              </a:lnSpc>
            </a:pPr>
            <a:r>
              <a:rPr lang="en-GB">
                <a:solidFill>
                  <a:schemeClr val="bg1"/>
                </a:solidFill>
                <a:latin typeface="foco light"/>
              </a:rPr>
              <a:t>Fire Marshals – escort persons to Assembly Points, report any issues to fire brigade or responsible person.</a:t>
            </a:r>
          </a:p>
          <a:p>
            <a:pPr lvl="1">
              <a:lnSpc>
                <a:spcPct val="150000"/>
              </a:lnSpc>
            </a:pPr>
            <a:r>
              <a:rPr lang="en-GB">
                <a:solidFill>
                  <a:schemeClr val="bg1"/>
                </a:solidFill>
                <a:latin typeface="foco light"/>
              </a:rPr>
              <a:t>Assembly points map on following slide.</a:t>
            </a:r>
          </a:p>
          <a:p>
            <a:pPr lvl="1">
              <a:lnSpc>
                <a:spcPct val="150000"/>
              </a:lnSpc>
            </a:pPr>
            <a:r>
              <a:rPr lang="en-GB">
                <a:solidFill>
                  <a:schemeClr val="bg1"/>
                </a:solidFill>
                <a:latin typeface="foco light"/>
              </a:rPr>
              <a:t>Debrief your staff and students post event.</a:t>
            </a:r>
            <a:endParaRPr lang="en-GB">
              <a:solidFill>
                <a:schemeClr val="bg1"/>
              </a:solidFill>
            </a:endParaRPr>
          </a:p>
          <a:p>
            <a:pPr lvl="1"/>
            <a:endParaRPr lang="en-GB"/>
          </a:p>
        </p:txBody>
      </p:sp>
      <p:pic>
        <p:nvPicPr>
          <p:cNvPr id="5" name="Picture 5">
            <a:extLst>
              <a:ext uri="{FF2B5EF4-FFF2-40B4-BE49-F238E27FC236}">
                <a16:creationId xmlns:a16="http://schemas.microsoft.com/office/drawing/2014/main" id="{F9090EB9-A6E9-C620-0551-19529890CE83}"/>
              </a:ext>
            </a:extLst>
          </p:cNvPr>
          <p:cNvPicPr>
            <a:picLocks noChangeAspect="1"/>
          </p:cNvPicPr>
          <p:nvPr/>
        </p:nvPicPr>
        <p:blipFill>
          <a:blip r:embed="rId3"/>
          <a:stretch>
            <a:fillRect/>
          </a:stretch>
        </p:blipFill>
        <p:spPr>
          <a:xfrm>
            <a:off x="9468404" y="1897271"/>
            <a:ext cx="2248834" cy="3481953"/>
          </a:xfrm>
          <a:prstGeom prst="rect">
            <a:avLst/>
          </a:prstGeom>
        </p:spPr>
      </p:pic>
    </p:spTree>
    <p:extLst>
      <p:ext uri="{BB962C8B-B14F-4D97-AF65-F5344CB8AC3E}">
        <p14:creationId xmlns:p14="http://schemas.microsoft.com/office/powerpoint/2010/main" val="2809175943"/>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5EE98E7-21DA-4713-9A7E-A84E7D5260F4}"/>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402" t="7853" b="10209"/>
          <a:stretch/>
        </p:blipFill>
        <p:spPr>
          <a:xfrm>
            <a:off x="2112179" y="252720"/>
            <a:ext cx="7628953" cy="6317663"/>
          </a:xfrm>
          <a:prstGeom prst="rect">
            <a:avLst/>
          </a:prstGeom>
        </p:spPr>
      </p:pic>
      <p:sp>
        <p:nvSpPr>
          <p:cNvPr id="3" name="TextBox 2">
            <a:extLst>
              <a:ext uri="{FF2B5EF4-FFF2-40B4-BE49-F238E27FC236}">
                <a16:creationId xmlns:a16="http://schemas.microsoft.com/office/drawing/2014/main" id="{84CD242F-6916-7E85-60F2-DBF6685FAC02}"/>
              </a:ext>
            </a:extLst>
          </p:cNvPr>
          <p:cNvSpPr txBox="1"/>
          <p:nvPr/>
        </p:nvSpPr>
        <p:spPr>
          <a:xfrm>
            <a:off x="112734" y="2073749"/>
            <a:ext cx="2076100" cy="13111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a:solidFill>
                  <a:schemeClr val="bg1"/>
                </a:solidFill>
              </a:rPr>
              <a:t>Muster Points</a:t>
            </a:r>
          </a:p>
        </p:txBody>
      </p:sp>
    </p:spTree>
    <p:extLst>
      <p:ext uri="{BB962C8B-B14F-4D97-AF65-F5344CB8AC3E}">
        <p14:creationId xmlns:p14="http://schemas.microsoft.com/office/powerpoint/2010/main" val="2747046082"/>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CD010-57EE-4ADD-8618-253B4E03C83C}"/>
              </a:ext>
            </a:extLst>
          </p:cNvPr>
          <p:cNvSpPr>
            <a:spLocks noGrp="1"/>
          </p:cNvSpPr>
          <p:nvPr>
            <p:ph type="title"/>
          </p:nvPr>
        </p:nvSpPr>
        <p:spPr>
          <a:xfrm>
            <a:off x="273903" y="449790"/>
            <a:ext cx="10019014" cy="754382"/>
          </a:xfrm>
        </p:spPr>
        <p:txBody>
          <a:bodyPr lIns="45718" tIns="45718" rIns="45718" bIns="45718" anchor="t">
            <a:normAutofit/>
          </a:bodyPr>
          <a:lstStyle/>
          <a:p>
            <a:r>
              <a:rPr lang="en-GB">
                <a:latin typeface="foco light"/>
              </a:rPr>
              <a:t>Accident / Incident &amp; Injury Reporting</a:t>
            </a:r>
            <a:endParaRPr lang="en-GB"/>
          </a:p>
        </p:txBody>
      </p:sp>
      <p:sp>
        <p:nvSpPr>
          <p:cNvPr id="3" name="Content Placeholder 2">
            <a:extLst>
              <a:ext uri="{FF2B5EF4-FFF2-40B4-BE49-F238E27FC236}">
                <a16:creationId xmlns:a16="http://schemas.microsoft.com/office/drawing/2014/main" id="{3CAF7BFA-797E-4BB2-B47E-AF5AD1F1F164}"/>
              </a:ext>
            </a:extLst>
          </p:cNvPr>
          <p:cNvSpPr>
            <a:spLocks noGrp="1"/>
          </p:cNvSpPr>
          <p:nvPr>
            <p:ph idx="1"/>
          </p:nvPr>
        </p:nvSpPr>
        <p:spPr>
          <a:xfrm>
            <a:off x="-67291" y="1253556"/>
            <a:ext cx="8165193" cy="4351338"/>
          </a:xfrm>
        </p:spPr>
        <p:txBody>
          <a:bodyPr lIns="45718" tIns="45718" rIns="45718" bIns="45718" anchor="t">
            <a:normAutofit lnSpcReduction="10000"/>
          </a:bodyPr>
          <a:lstStyle/>
          <a:p>
            <a:pPr marL="457200" lvl="1" indent="0">
              <a:buNone/>
            </a:pPr>
            <a:r>
              <a:rPr lang="en-GB">
                <a:solidFill>
                  <a:schemeClr val="bg1"/>
                </a:solidFill>
                <a:latin typeface="foco light"/>
              </a:rPr>
              <a:t>Please Report:</a:t>
            </a:r>
            <a:endParaRPr lang="en-US">
              <a:solidFill>
                <a:schemeClr val="bg1"/>
              </a:solidFill>
            </a:endParaRPr>
          </a:p>
          <a:p>
            <a:pPr marL="457200" lvl="1" indent="0">
              <a:buNone/>
            </a:pPr>
            <a:endParaRPr lang="en-GB">
              <a:solidFill>
                <a:schemeClr val="bg1"/>
              </a:solidFill>
              <a:latin typeface="foco light"/>
            </a:endParaRPr>
          </a:p>
          <a:p>
            <a:pPr lvl="1"/>
            <a:r>
              <a:rPr lang="en-GB">
                <a:solidFill>
                  <a:schemeClr val="bg1"/>
                </a:solidFill>
                <a:latin typeface="foco light"/>
              </a:rPr>
              <a:t>EcoOnline online health and safety platform.</a:t>
            </a:r>
            <a:endParaRPr lang="en-GB">
              <a:solidFill>
                <a:schemeClr val="bg1"/>
              </a:solidFill>
            </a:endParaRPr>
          </a:p>
          <a:p>
            <a:pPr lvl="1"/>
            <a:r>
              <a:rPr lang="en-GB">
                <a:solidFill>
                  <a:schemeClr val="bg1"/>
                </a:solidFill>
                <a:latin typeface="foco light"/>
              </a:rPr>
              <a:t>Intranet - Report Forms- Health &amp; Safety - Intranet</a:t>
            </a:r>
            <a:endParaRPr lang="en-GB">
              <a:solidFill>
                <a:schemeClr val="bg1"/>
              </a:solidFill>
            </a:endParaRPr>
          </a:p>
          <a:p>
            <a:pPr lvl="1"/>
            <a:r>
              <a:rPr lang="en-GB">
                <a:solidFill>
                  <a:schemeClr val="bg1"/>
                </a:solidFill>
                <a:latin typeface="foco light"/>
              </a:rPr>
              <a:t>Email: jpritlove@aub.ac.uk</a:t>
            </a:r>
          </a:p>
          <a:p>
            <a:pPr lvl="1"/>
            <a:r>
              <a:rPr lang="en-GB">
                <a:solidFill>
                  <a:schemeClr val="bg1"/>
                </a:solidFill>
                <a:latin typeface="foco light"/>
              </a:rPr>
              <a:t>Notify a Technician or another member of staff if you are unsure.</a:t>
            </a:r>
          </a:p>
          <a:p>
            <a:pPr marL="457200" lvl="1" indent="0">
              <a:buNone/>
            </a:pPr>
            <a:endParaRPr lang="en-GB">
              <a:solidFill>
                <a:schemeClr val="bg1"/>
              </a:solidFill>
              <a:latin typeface="foco light"/>
            </a:endParaRPr>
          </a:p>
          <a:p>
            <a:pPr marL="457200" lvl="1" indent="0">
              <a:buNone/>
            </a:pPr>
            <a:r>
              <a:rPr lang="en-GB" sz="2400" b="1">
                <a:solidFill>
                  <a:schemeClr val="bg1"/>
                </a:solidFill>
                <a:latin typeface="foco light"/>
              </a:rPr>
              <a:t>Intranet&gt;Campus Services&gt;</a:t>
            </a:r>
            <a:r>
              <a:rPr lang="en-GB" sz="2400" b="1" err="1">
                <a:solidFill>
                  <a:schemeClr val="bg1"/>
                </a:solidFill>
                <a:latin typeface="foco light"/>
              </a:rPr>
              <a:t>Health&amp;Safety</a:t>
            </a:r>
            <a:r>
              <a:rPr lang="en-GB" sz="2400" b="1">
                <a:solidFill>
                  <a:schemeClr val="bg1"/>
                </a:solidFill>
                <a:latin typeface="foco light"/>
              </a:rPr>
              <a:t>&gt;Forms and Reports</a:t>
            </a:r>
            <a:endParaRPr lang="en-GB" sz="2400" b="1">
              <a:solidFill>
                <a:schemeClr val="bg1"/>
              </a:solidFill>
            </a:endParaRPr>
          </a:p>
          <a:p>
            <a:pPr lvl="1"/>
            <a:endParaRPr lang="en-GB"/>
          </a:p>
        </p:txBody>
      </p:sp>
      <p:pic>
        <p:nvPicPr>
          <p:cNvPr id="4" name="Picture 4">
            <a:extLst>
              <a:ext uri="{FF2B5EF4-FFF2-40B4-BE49-F238E27FC236}">
                <a16:creationId xmlns:a16="http://schemas.microsoft.com/office/drawing/2014/main" id="{52412EED-009E-1202-E087-FCAB2319CDDB}"/>
              </a:ext>
            </a:extLst>
          </p:cNvPr>
          <p:cNvPicPr>
            <a:picLocks noChangeAspect="1"/>
          </p:cNvPicPr>
          <p:nvPr/>
        </p:nvPicPr>
        <p:blipFill rotWithShape="1">
          <a:blip r:embed="rId3"/>
          <a:srcRect t="4571" r="341"/>
          <a:stretch/>
        </p:blipFill>
        <p:spPr>
          <a:xfrm>
            <a:off x="8244096" y="2693429"/>
            <a:ext cx="3313044" cy="1900194"/>
          </a:xfrm>
          <a:prstGeom prst="rect">
            <a:avLst/>
          </a:prstGeom>
        </p:spPr>
      </p:pic>
    </p:spTree>
    <p:extLst>
      <p:ext uri="{BB962C8B-B14F-4D97-AF65-F5344CB8AC3E}">
        <p14:creationId xmlns:p14="http://schemas.microsoft.com/office/powerpoint/2010/main" val="594887781"/>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C620CD4-2710-7846-9922-3EA38415B2D9}"/>
              </a:ext>
            </a:extLst>
          </p:cNvPr>
          <p:cNvSpPr>
            <a:spLocks noGrp="1"/>
          </p:cNvSpPr>
          <p:nvPr>
            <p:ph type="body" sz="half" idx="13"/>
          </p:nvPr>
        </p:nvSpPr>
        <p:spPr/>
        <p:txBody>
          <a:bodyPr/>
          <a:lstStyle/>
          <a:p>
            <a:pPr marL="0" marR="0" indent="0" algn="l" defTabSz="914400" rtl="0" eaLnBrk="1" latinLnBrk="0" hangingPunct="1">
              <a:lnSpc>
                <a:spcPct val="90000"/>
              </a:lnSpc>
              <a:spcBef>
                <a:spcPts val="0"/>
              </a:spcBef>
              <a:spcAft>
                <a:spcPts val="0"/>
              </a:spcAft>
              <a:buClrTx/>
              <a:buSzTx/>
              <a:buFontTx/>
              <a:buNone/>
              <a:tabLst/>
            </a:pPr>
            <a:r>
              <a:rPr lang="en-US">
                <a:solidFill>
                  <a:schemeClr val="tx1"/>
                </a:solidFill>
              </a:rPr>
              <a:t>Our Values</a:t>
            </a:r>
          </a:p>
          <a:p>
            <a:pPr marL="0" marR="0" indent="0" algn="l" defTabSz="914400" rtl="0" eaLnBrk="1" latinLnBrk="0" hangingPunct="1">
              <a:lnSpc>
                <a:spcPct val="90000"/>
              </a:lnSpc>
              <a:spcBef>
                <a:spcPts val="0"/>
              </a:spcBef>
              <a:spcAft>
                <a:spcPts val="0"/>
              </a:spcAft>
              <a:buClrTx/>
              <a:buSzTx/>
              <a:buFontTx/>
              <a:buNone/>
              <a:tabLst/>
            </a:pPr>
            <a:endParaRPr lang="en-US">
              <a:solidFill>
                <a:schemeClr val="tx1"/>
              </a:solidFill>
            </a:endParaRPr>
          </a:p>
          <a:p>
            <a:pPr marL="0" marR="0" indent="0" algn="l" defTabSz="914400" rtl="0" eaLnBrk="1" latinLnBrk="0" hangingPunct="1">
              <a:lnSpc>
                <a:spcPct val="90000"/>
              </a:lnSpc>
              <a:spcBef>
                <a:spcPts val="0"/>
              </a:spcBef>
              <a:spcAft>
                <a:spcPts val="0"/>
              </a:spcAft>
              <a:buClrTx/>
              <a:buSzTx/>
              <a:buFontTx/>
              <a:buNone/>
              <a:tabLst/>
            </a:pPr>
            <a:r>
              <a:rPr lang="en-US">
                <a:solidFill>
                  <a:schemeClr val="tx1"/>
                </a:solidFill>
              </a:rPr>
              <a:t>Passionate</a:t>
            </a:r>
          </a:p>
          <a:p>
            <a:pPr marL="0" marR="0" indent="0" algn="l" defTabSz="914400" rtl="0" eaLnBrk="1" latinLnBrk="0" hangingPunct="1">
              <a:lnSpc>
                <a:spcPct val="90000"/>
              </a:lnSpc>
              <a:spcBef>
                <a:spcPts val="0"/>
              </a:spcBef>
              <a:spcAft>
                <a:spcPts val="0"/>
              </a:spcAft>
              <a:buClrTx/>
              <a:buSzTx/>
              <a:buFontTx/>
              <a:buNone/>
              <a:tabLst/>
            </a:pPr>
            <a:r>
              <a:rPr lang="en-US">
                <a:solidFill>
                  <a:schemeClr val="tx1"/>
                </a:solidFill>
              </a:rPr>
              <a:t>Connected</a:t>
            </a:r>
          </a:p>
          <a:p>
            <a:pPr marL="0" marR="0" indent="0" algn="l" defTabSz="914400" rtl="0" eaLnBrk="1" latinLnBrk="0" hangingPunct="1">
              <a:lnSpc>
                <a:spcPct val="90000"/>
              </a:lnSpc>
              <a:spcBef>
                <a:spcPts val="0"/>
              </a:spcBef>
              <a:spcAft>
                <a:spcPts val="0"/>
              </a:spcAft>
              <a:buClrTx/>
              <a:buSzTx/>
              <a:buFontTx/>
              <a:buNone/>
              <a:tabLst/>
            </a:pPr>
            <a:r>
              <a:rPr lang="en-US">
                <a:solidFill>
                  <a:schemeClr val="tx1"/>
                </a:solidFill>
              </a:rPr>
              <a:t>Innovation</a:t>
            </a:r>
          </a:p>
          <a:p>
            <a:pPr marL="0" marR="0" indent="0" algn="l" defTabSz="914400" rtl="0" eaLnBrk="1" latinLnBrk="0" hangingPunct="1">
              <a:lnSpc>
                <a:spcPct val="90000"/>
              </a:lnSpc>
              <a:spcBef>
                <a:spcPts val="0"/>
              </a:spcBef>
              <a:spcAft>
                <a:spcPts val="0"/>
              </a:spcAft>
              <a:buClrTx/>
              <a:buSzTx/>
              <a:buFontTx/>
              <a:buNone/>
              <a:tabLst/>
            </a:pPr>
            <a:r>
              <a:rPr lang="en-US">
                <a:solidFill>
                  <a:schemeClr val="tx1"/>
                </a:solidFill>
              </a:rPr>
              <a:t>Collaboration</a:t>
            </a:r>
          </a:p>
        </p:txBody>
      </p:sp>
      <p:pic>
        <p:nvPicPr>
          <p:cNvPr id="43" name="object 4">
            <a:extLst>
              <a:ext uri="{FF2B5EF4-FFF2-40B4-BE49-F238E27FC236}">
                <a16:creationId xmlns:a16="http://schemas.microsoft.com/office/drawing/2014/main" id="{AD97FDE1-EB4B-3141-3919-481BF40670F5}"/>
              </a:ext>
            </a:extLst>
          </p:cNvPr>
          <p:cNvPicPr/>
          <p:nvPr/>
        </p:nvPicPr>
        <p:blipFill>
          <a:blip r:embed="rId2" cstate="print"/>
          <a:stretch>
            <a:fillRect/>
          </a:stretch>
        </p:blipFill>
        <p:spPr>
          <a:xfrm>
            <a:off x="7776264" y="2358174"/>
            <a:ext cx="3047181" cy="2768599"/>
          </a:xfrm>
          <a:prstGeom prst="rect">
            <a:avLst/>
          </a:prstGeom>
        </p:spPr>
      </p:pic>
    </p:spTree>
    <p:extLst>
      <p:ext uri="{BB962C8B-B14F-4D97-AF65-F5344CB8AC3E}">
        <p14:creationId xmlns:p14="http://schemas.microsoft.com/office/powerpoint/2010/main" val="1084069692"/>
      </p:ext>
    </p:extLst>
  </p:cSld>
  <p:clrMapOvr>
    <a:masterClrMapping/>
  </p:clrMapOvr>
  <p:transition spd="med" advTm="15225"/>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B3599-5A9C-40EC-9276-5AFA2F34DA2A}"/>
              </a:ext>
            </a:extLst>
          </p:cNvPr>
          <p:cNvSpPr>
            <a:spLocks noGrp="1"/>
          </p:cNvSpPr>
          <p:nvPr>
            <p:ph type="title"/>
          </p:nvPr>
        </p:nvSpPr>
        <p:spPr>
          <a:xfrm>
            <a:off x="444500" y="518028"/>
            <a:ext cx="10019014" cy="754382"/>
          </a:xfrm>
        </p:spPr>
        <p:txBody>
          <a:bodyPr lIns="45718" tIns="45718" rIns="45718" bIns="45718" anchor="t">
            <a:normAutofit/>
          </a:bodyPr>
          <a:lstStyle/>
          <a:p>
            <a:r>
              <a:rPr lang="en-GB">
                <a:latin typeface="foco light"/>
              </a:rPr>
              <a:t>First Aid</a:t>
            </a:r>
            <a:endParaRPr lang="en-GB"/>
          </a:p>
        </p:txBody>
      </p:sp>
      <p:sp>
        <p:nvSpPr>
          <p:cNvPr id="3" name="Content Placeholder 2">
            <a:extLst>
              <a:ext uri="{FF2B5EF4-FFF2-40B4-BE49-F238E27FC236}">
                <a16:creationId xmlns:a16="http://schemas.microsoft.com/office/drawing/2014/main" id="{CBDFA225-8014-4475-8FDF-7F4875AF85C3}"/>
              </a:ext>
            </a:extLst>
          </p:cNvPr>
          <p:cNvSpPr>
            <a:spLocks noGrp="1"/>
          </p:cNvSpPr>
          <p:nvPr>
            <p:ph idx="1"/>
          </p:nvPr>
        </p:nvSpPr>
        <p:spPr>
          <a:xfrm>
            <a:off x="444500" y="1458273"/>
            <a:ext cx="6083910" cy="4351338"/>
          </a:xfrm>
        </p:spPr>
        <p:txBody>
          <a:bodyPr lIns="45718" tIns="45718" rIns="45718" bIns="45718" anchor="t">
            <a:normAutofit fontScale="92500" lnSpcReduction="20000"/>
          </a:bodyPr>
          <a:lstStyle/>
          <a:p>
            <a:pPr marL="0" indent="0">
              <a:buNone/>
            </a:pPr>
            <a:r>
              <a:rPr lang="en-GB">
                <a:solidFill>
                  <a:schemeClr val="bg1"/>
                </a:solidFill>
                <a:latin typeface="foco light"/>
              </a:rPr>
              <a:t>Ways of obtaining first aid assistance:</a:t>
            </a:r>
            <a:endParaRPr lang="en-US" b="1">
              <a:solidFill>
                <a:schemeClr val="bg1"/>
              </a:solidFill>
              <a:latin typeface="foco light"/>
            </a:endParaRPr>
          </a:p>
          <a:p>
            <a:pPr marL="971550" lvl="1" indent="-514350">
              <a:lnSpc>
                <a:spcPct val="150000"/>
              </a:lnSpc>
              <a:buFont typeface="+mj-lt"/>
              <a:buAutoNum type="arabicPeriod"/>
            </a:pPr>
            <a:r>
              <a:rPr lang="en-GB">
                <a:solidFill>
                  <a:schemeClr val="bg1"/>
                </a:solidFill>
                <a:latin typeface="foco light"/>
              </a:rPr>
              <a:t>Call: Reception 01202 36(3201)</a:t>
            </a:r>
          </a:p>
          <a:p>
            <a:pPr marL="971550" lvl="1" indent="-514350">
              <a:lnSpc>
                <a:spcPct val="150000"/>
              </a:lnSpc>
              <a:buFont typeface="+mj-lt"/>
              <a:buAutoNum type="arabicPeriod"/>
            </a:pPr>
            <a:r>
              <a:rPr lang="en-GB">
                <a:solidFill>
                  <a:schemeClr val="bg1"/>
                </a:solidFill>
                <a:latin typeface="foco light"/>
              </a:rPr>
              <a:t>Seek help from local First Aider</a:t>
            </a:r>
          </a:p>
          <a:p>
            <a:pPr marL="971550" lvl="1" indent="-514350">
              <a:lnSpc>
                <a:spcPct val="150000"/>
              </a:lnSpc>
              <a:buFont typeface="+mj-lt"/>
              <a:buAutoNum type="arabicPeriod"/>
            </a:pPr>
            <a:r>
              <a:rPr lang="en-GB">
                <a:solidFill>
                  <a:schemeClr val="bg1"/>
                </a:solidFill>
                <a:latin typeface="foco light"/>
              </a:rPr>
              <a:t>Tel: Facilities technicians </a:t>
            </a:r>
            <a:r>
              <a:rPr lang="en-GB" err="1">
                <a:solidFill>
                  <a:schemeClr val="bg1"/>
                </a:solidFill>
                <a:latin typeface="foco light"/>
              </a:rPr>
              <a:t>ext</a:t>
            </a:r>
            <a:r>
              <a:rPr lang="en-GB">
                <a:solidFill>
                  <a:schemeClr val="bg1"/>
                </a:solidFill>
                <a:latin typeface="foco light"/>
              </a:rPr>
              <a:t>: 01202 36(3278)</a:t>
            </a:r>
          </a:p>
          <a:p>
            <a:pPr marL="971550" lvl="1" indent="-514350">
              <a:lnSpc>
                <a:spcPct val="150000"/>
              </a:lnSpc>
              <a:buAutoNum type="arabicPeriod"/>
            </a:pPr>
            <a:r>
              <a:rPr lang="en-GB">
                <a:solidFill>
                  <a:schemeClr val="bg1"/>
                </a:solidFill>
                <a:latin typeface="foco light"/>
              </a:rPr>
              <a:t>Report to Jim Pritlove.</a:t>
            </a:r>
          </a:p>
          <a:p>
            <a:pPr marL="971550" lvl="1" indent="-514350">
              <a:lnSpc>
                <a:spcPct val="150000"/>
              </a:lnSpc>
              <a:buAutoNum type="arabicPeriod"/>
            </a:pPr>
            <a:r>
              <a:rPr lang="en-GB">
                <a:solidFill>
                  <a:schemeClr val="bg1"/>
                </a:solidFill>
                <a:latin typeface="foco light"/>
              </a:rPr>
              <a:t>Signs in the workplace.</a:t>
            </a:r>
            <a:endParaRPr lang="en-GB">
              <a:solidFill>
                <a:schemeClr val="bg1"/>
              </a:solidFill>
            </a:endParaRPr>
          </a:p>
          <a:p>
            <a:pPr lvl="1"/>
            <a:endParaRPr lang="en-GB"/>
          </a:p>
        </p:txBody>
      </p:sp>
      <p:pic>
        <p:nvPicPr>
          <p:cNvPr id="4" name="Picture 4" descr="Graphical user interface, application&#10;&#10;Description automatically generated">
            <a:extLst>
              <a:ext uri="{FF2B5EF4-FFF2-40B4-BE49-F238E27FC236}">
                <a16:creationId xmlns:a16="http://schemas.microsoft.com/office/drawing/2014/main" id="{69241683-1318-8C25-7812-D6016AD55259}"/>
              </a:ext>
            </a:extLst>
          </p:cNvPr>
          <p:cNvPicPr>
            <a:picLocks noChangeAspect="1"/>
          </p:cNvPicPr>
          <p:nvPr/>
        </p:nvPicPr>
        <p:blipFill rotWithShape="1">
          <a:blip r:embed="rId3"/>
          <a:srcRect l="8714" t="26887" r="10788" b="8019"/>
          <a:stretch/>
        </p:blipFill>
        <p:spPr>
          <a:xfrm>
            <a:off x="6316639" y="1451004"/>
            <a:ext cx="5665656" cy="4309210"/>
          </a:xfrm>
          <a:prstGeom prst="rect">
            <a:avLst/>
          </a:prstGeom>
        </p:spPr>
      </p:pic>
    </p:spTree>
    <p:extLst>
      <p:ext uri="{BB962C8B-B14F-4D97-AF65-F5344CB8AC3E}">
        <p14:creationId xmlns:p14="http://schemas.microsoft.com/office/powerpoint/2010/main" val="313053072"/>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558F5-3E57-6C8E-A79B-0A4D6770F460}"/>
              </a:ext>
            </a:extLst>
          </p:cNvPr>
          <p:cNvSpPr>
            <a:spLocks noGrp="1"/>
          </p:cNvSpPr>
          <p:nvPr>
            <p:ph type="title"/>
          </p:nvPr>
        </p:nvSpPr>
        <p:spPr>
          <a:xfrm>
            <a:off x="142875" y="904715"/>
            <a:ext cx="12049125" cy="997110"/>
          </a:xfrm>
        </p:spPr>
        <p:txBody>
          <a:bodyPr>
            <a:normAutofit fontScale="90000"/>
          </a:bodyPr>
          <a:lstStyle/>
          <a:p>
            <a:r>
              <a:rPr lang="en-GB"/>
              <a:t>Conflict Management – Personnel Security Code Word.</a:t>
            </a:r>
          </a:p>
        </p:txBody>
      </p:sp>
      <p:sp>
        <p:nvSpPr>
          <p:cNvPr id="3" name="Content Placeholder 2">
            <a:extLst>
              <a:ext uri="{FF2B5EF4-FFF2-40B4-BE49-F238E27FC236}">
                <a16:creationId xmlns:a16="http://schemas.microsoft.com/office/drawing/2014/main" id="{4A93EFE3-0819-91C0-C704-7A209A3B1ECB}"/>
              </a:ext>
            </a:extLst>
          </p:cNvPr>
          <p:cNvSpPr>
            <a:spLocks noGrp="1"/>
          </p:cNvSpPr>
          <p:nvPr>
            <p:ph idx="1"/>
          </p:nvPr>
        </p:nvSpPr>
        <p:spPr/>
        <p:txBody>
          <a:bodyPr/>
          <a:lstStyle/>
          <a:p>
            <a:pPr marL="0" indent="0">
              <a:buNone/>
            </a:pPr>
            <a:r>
              <a:rPr lang="en-GB">
                <a:solidFill>
                  <a:schemeClr val="bg1"/>
                </a:solidFill>
              </a:rPr>
              <a:t>Call security desk for support and include the sentence into the call:</a:t>
            </a:r>
          </a:p>
          <a:p>
            <a:endParaRPr lang="en-GB"/>
          </a:p>
          <a:p>
            <a:pPr marL="0" indent="0">
              <a:buNone/>
            </a:pPr>
            <a:r>
              <a:rPr lang="en-GB" sz="3600">
                <a:solidFill>
                  <a:schemeClr val="bg1"/>
                </a:solidFill>
              </a:rPr>
              <a:t>“my keyboard is broken”</a:t>
            </a:r>
          </a:p>
          <a:p>
            <a:pPr marL="0" indent="0">
              <a:buNone/>
            </a:pPr>
            <a:endParaRPr lang="en-GB" sz="3600">
              <a:solidFill>
                <a:schemeClr val="bg1"/>
              </a:solidFill>
            </a:endParaRPr>
          </a:p>
          <a:p>
            <a:pPr marL="0" indent="0">
              <a:buNone/>
            </a:pPr>
            <a:r>
              <a:rPr lang="en-GB">
                <a:solidFill>
                  <a:schemeClr val="bg1"/>
                </a:solidFill>
              </a:rPr>
              <a:t>The security team will come to your office and provide support for you during difficult situations.</a:t>
            </a:r>
          </a:p>
        </p:txBody>
      </p:sp>
    </p:spTree>
    <p:extLst>
      <p:ext uri="{BB962C8B-B14F-4D97-AF65-F5344CB8AC3E}">
        <p14:creationId xmlns:p14="http://schemas.microsoft.com/office/powerpoint/2010/main" val="1193799321"/>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1888C-3923-4574-8BD7-DF780F6B977F}"/>
              </a:ext>
            </a:extLst>
          </p:cNvPr>
          <p:cNvSpPr>
            <a:spLocks noGrp="1"/>
          </p:cNvSpPr>
          <p:nvPr>
            <p:ph type="title"/>
          </p:nvPr>
        </p:nvSpPr>
        <p:spPr/>
        <p:txBody>
          <a:bodyPr lIns="45718" tIns="45718" rIns="45718" bIns="45718" anchor="t">
            <a:normAutofit/>
          </a:bodyPr>
          <a:lstStyle/>
          <a:p>
            <a:r>
              <a:rPr lang="en-GB">
                <a:latin typeface="foco light"/>
              </a:rPr>
              <a:t>Risk Assessments</a:t>
            </a:r>
            <a:endParaRPr lang="en-GB"/>
          </a:p>
        </p:txBody>
      </p:sp>
      <p:sp>
        <p:nvSpPr>
          <p:cNvPr id="3" name="Content Placeholder 2">
            <a:extLst>
              <a:ext uri="{FF2B5EF4-FFF2-40B4-BE49-F238E27FC236}">
                <a16:creationId xmlns:a16="http://schemas.microsoft.com/office/drawing/2014/main" id="{F645365E-6CC4-47E9-8568-D6C8DC118008}"/>
              </a:ext>
            </a:extLst>
          </p:cNvPr>
          <p:cNvSpPr>
            <a:spLocks noGrp="1"/>
          </p:cNvSpPr>
          <p:nvPr>
            <p:ph idx="1"/>
          </p:nvPr>
        </p:nvSpPr>
        <p:spPr>
          <a:xfrm>
            <a:off x="444500" y="1901825"/>
            <a:ext cx="6629820" cy="4351338"/>
          </a:xfrm>
        </p:spPr>
        <p:txBody>
          <a:bodyPr lIns="45718" tIns="45718" rIns="45718" bIns="45718" anchor="t">
            <a:normAutofit/>
          </a:bodyPr>
          <a:lstStyle/>
          <a:p>
            <a:pPr lvl="1"/>
            <a:r>
              <a:rPr lang="en-GB">
                <a:solidFill>
                  <a:schemeClr val="bg1"/>
                </a:solidFill>
                <a:latin typeface="foco light"/>
              </a:rPr>
              <a:t>Who's responsible?</a:t>
            </a:r>
          </a:p>
          <a:p>
            <a:pPr lvl="1"/>
            <a:r>
              <a:rPr lang="en-GB">
                <a:solidFill>
                  <a:schemeClr val="bg1"/>
                </a:solidFill>
                <a:latin typeface="foco light"/>
              </a:rPr>
              <a:t>Management of Health and Safety Regulation 1999</a:t>
            </a:r>
          </a:p>
          <a:p>
            <a:pPr lvl="1"/>
            <a:r>
              <a:rPr lang="en-GB">
                <a:solidFill>
                  <a:schemeClr val="bg1"/>
                </a:solidFill>
                <a:latin typeface="foco light"/>
              </a:rPr>
              <a:t>When to use one?</a:t>
            </a:r>
          </a:p>
          <a:p>
            <a:pPr lvl="1"/>
            <a:r>
              <a:rPr lang="en-GB">
                <a:solidFill>
                  <a:schemeClr val="bg1"/>
                </a:solidFill>
                <a:latin typeface="foco light"/>
              </a:rPr>
              <a:t>Planning events and activities.</a:t>
            </a:r>
          </a:p>
          <a:p>
            <a:pPr lvl="1"/>
            <a:r>
              <a:rPr lang="en-GB">
                <a:solidFill>
                  <a:schemeClr val="bg1"/>
                </a:solidFill>
                <a:latin typeface="foco light"/>
              </a:rPr>
              <a:t>Chemicals (COSHH)</a:t>
            </a:r>
          </a:p>
          <a:p>
            <a:pPr lvl="1"/>
            <a:r>
              <a:rPr lang="en-GB">
                <a:solidFill>
                  <a:schemeClr val="bg1"/>
                </a:solidFill>
                <a:latin typeface="foco light"/>
              </a:rPr>
              <a:t>Who can help me?</a:t>
            </a:r>
          </a:p>
        </p:txBody>
      </p:sp>
      <p:pic>
        <p:nvPicPr>
          <p:cNvPr id="4" name="Picture 3">
            <a:extLst>
              <a:ext uri="{FF2B5EF4-FFF2-40B4-BE49-F238E27FC236}">
                <a16:creationId xmlns:a16="http://schemas.microsoft.com/office/drawing/2014/main" id="{14BE8A86-13F9-4890-AFD4-D1ACD5E573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6516" y="1961866"/>
            <a:ext cx="5087817" cy="3325330"/>
          </a:xfrm>
          <a:prstGeom prst="rect">
            <a:avLst/>
          </a:prstGeom>
        </p:spPr>
      </p:pic>
    </p:spTree>
    <p:extLst>
      <p:ext uri="{BB962C8B-B14F-4D97-AF65-F5344CB8AC3E}">
        <p14:creationId xmlns:p14="http://schemas.microsoft.com/office/powerpoint/2010/main" val="1819568688"/>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92DEB-169A-4CDE-9709-D85D5EC3A66F}"/>
              </a:ext>
            </a:extLst>
          </p:cNvPr>
          <p:cNvSpPr>
            <a:spLocks noGrp="1"/>
          </p:cNvSpPr>
          <p:nvPr>
            <p:ph type="title"/>
          </p:nvPr>
        </p:nvSpPr>
        <p:spPr>
          <a:xfrm>
            <a:off x="444500" y="324685"/>
            <a:ext cx="10019014" cy="754382"/>
          </a:xfrm>
        </p:spPr>
        <p:txBody>
          <a:bodyPr lIns="45718" tIns="45718" rIns="45718" bIns="45718" anchor="t">
            <a:normAutofit/>
          </a:bodyPr>
          <a:lstStyle/>
          <a:p>
            <a:r>
              <a:rPr lang="en-GB">
                <a:latin typeface="foco light"/>
              </a:rPr>
              <a:t>Health and Safety Law</a:t>
            </a:r>
            <a:endParaRPr lang="en-GB"/>
          </a:p>
        </p:txBody>
      </p:sp>
      <p:pic>
        <p:nvPicPr>
          <p:cNvPr id="5" name="Picture 5" descr="A picture containing text, newspaper, screenshot&#10;&#10;Description automatically generated">
            <a:extLst>
              <a:ext uri="{FF2B5EF4-FFF2-40B4-BE49-F238E27FC236}">
                <a16:creationId xmlns:a16="http://schemas.microsoft.com/office/drawing/2014/main" id="{FF44CB37-24A6-12C3-6D91-2980B02EA69F}"/>
              </a:ext>
            </a:extLst>
          </p:cNvPr>
          <p:cNvPicPr>
            <a:picLocks noChangeAspect="1"/>
          </p:cNvPicPr>
          <p:nvPr/>
        </p:nvPicPr>
        <p:blipFill>
          <a:blip r:embed="rId3"/>
          <a:stretch>
            <a:fillRect/>
          </a:stretch>
        </p:blipFill>
        <p:spPr>
          <a:xfrm>
            <a:off x="1960728" y="1164814"/>
            <a:ext cx="8372901" cy="5506461"/>
          </a:xfrm>
          <a:prstGeom prst="rect">
            <a:avLst/>
          </a:prstGeom>
        </p:spPr>
      </p:pic>
    </p:spTree>
    <p:extLst>
      <p:ext uri="{BB962C8B-B14F-4D97-AF65-F5344CB8AC3E}">
        <p14:creationId xmlns:p14="http://schemas.microsoft.com/office/powerpoint/2010/main" val="3168950397"/>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B4DDE-9045-0237-1BD0-A846D888EC19}"/>
              </a:ext>
            </a:extLst>
          </p:cNvPr>
          <p:cNvSpPr>
            <a:spLocks noGrp="1"/>
          </p:cNvSpPr>
          <p:nvPr>
            <p:ph type="title"/>
          </p:nvPr>
        </p:nvSpPr>
        <p:spPr/>
        <p:txBody>
          <a:bodyPr lIns="45718" tIns="45718" rIns="45718" bIns="45718" anchor="t">
            <a:normAutofit/>
          </a:bodyPr>
          <a:lstStyle/>
          <a:p>
            <a:r>
              <a:rPr lang="en-GB">
                <a:latin typeface="foco light"/>
              </a:rPr>
              <a:t>Responsible Persons</a:t>
            </a:r>
            <a:endParaRPr lang="en-GB"/>
          </a:p>
        </p:txBody>
      </p:sp>
      <p:sp>
        <p:nvSpPr>
          <p:cNvPr id="3" name="Content Placeholder 2">
            <a:extLst>
              <a:ext uri="{FF2B5EF4-FFF2-40B4-BE49-F238E27FC236}">
                <a16:creationId xmlns:a16="http://schemas.microsoft.com/office/drawing/2014/main" id="{3FAFE903-6771-EE8E-B5BB-19E6E6723923}"/>
              </a:ext>
            </a:extLst>
          </p:cNvPr>
          <p:cNvSpPr>
            <a:spLocks noGrp="1"/>
          </p:cNvSpPr>
          <p:nvPr>
            <p:ph idx="1"/>
          </p:nvPr>
        </p:nvSpPr>
        <p:spPr/>
        <p:txBody>
          <a:bodyPr lIns="45718" tIns="45718" rIns="45718" bIns="45718" anchor="t">
            <a:normAutofit/>
          </a:bodyPr>
          <a:lstStyle/>
          <a:p>
            <a:pPr marL="0" indent="0">
              <a:lnSpc>
                <a:spcPct val="150000"/>
              </a:lnSpc>
              <a:buNone/>
            </a:pPr>
            <a:r>
              <a:rPr lang="en-GB" b="1" u="sng">
                <a:solidFill>
                  <a:schemeClr val="bg1"/>
                </a:solidFill>
                <a:latin typeface="foco light"/>
              </a:rPr>
              <a:t>Who are they?</a:t>
            </a:r>
          </a:p>
          <a:p>
            <a:pPr marL="457200" indent="-457200">
              <a:lnSpc>
                <a:spcPct val="150000"/>
              </a:lnSpc>
            </a:pPr>
            <a:r>
              <a:rPr lang="en-GB">
                <a:solidFill>
                  <a:schemeClr val="bg1"/>
                </a:solidFill>
                <a:latin typeface="foco light"/>
              </a:rPr>
              <a:t>All staff members</a:t>
            </a:r>
            <a:endParaRPr lang="en-GB">
              <a:solidFill>
                <a:schemeClr val="bg1"/>
              </a:solidFill>
            </a:endParaRPr>
          </a:p>
          <a:p>
            <a:pPr marL="457200" indent="-457200">
              <a:lnSpc>
                <a:spcPct val="150000"/>
              </a:lnSpc>
            </a:pPr>
            <a:r>
              <a:rPr lang="en-GB">
                <a:solidFill>
                  <a:schemeClr val="bg1"/>
                </a:solidFill>
                <a:latin typeface="foco light"/>
              </a:rPr>
              <a:t>Technicians</a:t>
            </a:r>
          </a:p>
          <a:p>
            <a:pPr marL="457200" indent="-457200">
              <a:lnSpc>
                <a:spcPct val="150000"/>
              </a:lnSpc>
            </a:pPr>
            <a:r>
              <a:rPr lang="en-GB">
                <a:solidFill>
                  <a:schemeClr val="bg1"/>
                </a:solidFill>
                <a:latin typeface="foco light"/>
              </a:rPr>
              <a:t>AUB Health and Safety Manager.</a:t>
            </a:r>
          </a:p>
        </p:txBody>
      </p:sp>
    </p:spTree>
    <p:extLst>
      <p:ext uri="{BB962C8B-B14F-4D97-AF65-F5344CB8AC3E}">
        <p14:creationId xmlns:p14="http://schemas.microsoft.com/office/powerpoint/2010/main" val="243508398"/>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6538F-EE2C-4E9C-ADDC-9B9E1DD8DBB2}"/>
              </a:ext>
            </a:extLst>
          </p:cNvPr>
          <p:cNvSpPr>
            <a:spLocks noGrp="1"/>
          </p:cNvSpPr>
          <p:nvPr>
            <p:ph type="title"/>
          </p:nvPr>
        </p:nvSpPr>
        <p:spPr>
          <a:xfrm>
            <a:off x="273903" y="415670"/>
            <a:ext cx="10019014" cy="754382"/>
          </a:xfrm>
        </p:spPr>
        <p:txBody>
          <a:bodyPr lIns="45718" tIns="45718" rIns="45718" bIns="45718" anchor="t">
            <a:normAutofit/>
          </a:bodyPr>
          <a:lstStyle/>
          <a:p>
            <a:r>
              <a:rPr lang="en-GB">
                <a:latin typeface="foco light"/>
              </a:rPr>
              <a:t>Health &amp; Safety Online Staff Training</a:t>
            </a:r>
            <a:endParaRPr lang="en-GB"/>
          </a:p>
        </p:txBody>
      </p:sp>
      <p:sp>
        <p:nvSpPr>
          <p:cNvPr id="3" name="Content Placeholder 2">
            <a:extLst>
              <a:ext uri="{FF2B5EF4-FFF2-40B4-BE49-F238E27FC236}">
                <a16:creationId xmlns:a16="http://schemas.microsoft.com/office/drawing/2014/main" id="{5847A0B1-EA62-4033-B65A-C6D599332D43}"/>
              </a:ext>
            </a:extLst>
          </p:cNvPr>
          <p:cNvSpPr>
            <a:spLocks noGrp="1"/>
          </p:cNvSpPr>
          <p:nvPr>
            <p:ph idx="1"/>
          </p:nvPr>
        </p:nvSpPr>
        <p:spPr/>
        <p:txBody>
          <a:bodyPr lIns="45718" tIns="45718" rIns="45718" bIns="45718" anchor="t">
            <a:normAutofit/>
          </a:bodyPr>
          <a:lstStyle/>
          <a:p>
            <a:pPr marL="0" indent="0">
              <a:buNone/>
            </a:pPr>
            <a:endParaRPr lang="en-GB"/>
          </a:p>
          <a:p>
            <a:endParaRPr lang="en-GB"/>
          </a:p>
        </p:txBody>
      </p:sp>
      <p:pic>
        <p:nvPicPr>
          <p:cNvPr id="6" name="Picture 5" descr="A picture containing text, person, clothing, human face&#10;&#10;Description automatically generated">
            <a:extLst>
              <a:ext uri="{FF2B5EF4-FFF2-40B4-BE49-F238E27FC236}">
                <a16:creationId xmlns:a16="http://schemas.microsoft.com/office/drawing/2014/main" id="{9A8B344E-214E-E6C3-82DD-97E526DF17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851" y="1599406"/>
            <a:ext cx="4480156" cy="4956175"/>
          </a:xfrm>
          <a:prstGeom prst="rect">
            <a:avLst/>
          </a:prstGeom>
        </p:spPr>
      </p:pic>
      <p:pic>
        <p:nvPicPr>
          <p:cNvPr id="8" name="Picture 7" descr="A screenshot of a computer&#10;&#10;Description automatically generated with medium confidence">
            <a:extLst>
              <a:ext uri="{FF2B5EF4-FFF2-40B4-BE49-F238E27FC236}">
                <a16:creationId xmlns:a16="http://schemas.microsoft.com/office/drawing/2014/main" id="{F9F3AC77-42E1-8667-5D42-F17068F6C2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8697" y="1599406"/>
            <a:ext cx="5076825" cy="4956175"/>
          </a:xfrm>
          <a:prstGeom prst="rect">
            <a:avLst/>
          </a:prstGeom>
        </p:spPr>
      </p:pic>
    </p:spTree>
    <p:extLst>
      <p:ext uri="{BB962C8B-B14F-4D97-AF65-F5344CB8AC3E}">
        <p14:creationId xmlns:p14="http://schemas.microsoft.com/office/powerpoint/2010/main" val="3048764846"/>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49AB2-9188-4794-98F7-79AD6AB0F81A}"/>
              </a:ext>
            </a:extLst>
          </p:cNvPr>
          <p:cNvSpPr>
            <a:spLocks noGrp="1"/>
          </p:cNvSpPr>
          <p:nvPr>
            <p:ph type="title"/>
          </p:nvPr>
        </p:nvSpPr>
        <p:spPr>
          <a:xfrm>
            <a:off x="171545" y="301939"/>
            <a:ext cx="10019014" cy="754382"/>
          </a:xfrm>
        </p:spPr>
        <p:txBody>
          <a:bodyPr lIns="45718" tIns="45718" rIns="45718" bIns="45718" anchor="t">
            <a:normAutofit/>
          </a:bodyPr>
          <a:lstStyle/>
          <a:p>
            <a:r>
              <a:rPr lang="en-GB">
                <a:latin typeface="foco light"/>
              </a:rPr>
              <a:t>Health &amp; Safety Online Platform</a:t>
            </a:r>
            <a:endParaRPr lang="en-GB"/>
          </a:p>
        </p:txBody>
      </p:sp>
      <p:sp>
        <p:nvSpPr>
          <p:cNvPr id="5" name="Content Placeholder 4">
            <a:extLst>
              <a:ext uri="{FF2B5EF4-FFF2-40B4-BE49-F238E27FC236}">
                <a16:creationId xmlns:a16="http://schemas.microsoft.com/office/drawing/2014/main" id="{95BE6B89-5C1A-4E04-B294-541ED0251042}"/>
              </a:ext>
            </a:extLst>
          </p:cNvPr>
          <p:cNvSpPr>
            <a:spLocks noGrp="1"/>
          </p:cNvSpPr>
          <p:nvPr>
            <p:ph idx="1"/>
          </p:nvPr>
        </p:nvSpPr>
        <p:spPr/>
        <p:txBody>
          <a:bodyPr lIns="45718" tIns="45718" rIns="45718" bIns="45718" anchor="t">
            <a:normAutofit/>
          </a:bodyPr>
          <a:lstStyle/>
          <a:p>
            <a:endParaRPr lang="en-GB"/>
          </a:p>
          <a:p>
            <a:endParaRPr lang="en-GB"/>
          </a:p>
        </p:txBody>
      </p:sp>
      <p:pic>
        <p:nvPicPr>
          <p:cNvPr id="3" name="Picture 2">
            <a:extLst>
              <a:ext uri="{FF2B5EF4-FFF2-40B4-BE49-F238E27FC236}">
                <a16:creationId xmlns:a16="http://schemas.microsoft.com/office/drawing/2014/main" id="{BFCD8156-972F-6971-E880-F5F63F10077F}"/>
              </a:ext>
            </a:extLst>
          </p:cNvPr>
          <p:cNvPicPr>
            <a:picLocks noChangeAspect="1"/>
          </p:cNvPicPr>
          <p:nvPr/>
        </p:nvPicPr>
        <p:blipFill>
          <a:blip r:embed="rId3"/>
          <a:stretch>
            <a:fillRect/>
          </a:stretch>
        </p:blipFill>
        <p:spPr>
          <a:xfrm>
            <a:off x="1257300" y="1585912"/>
            <a:ext cx="9701213" cy="4947401"/>
          </a:xfrm>
          <a:prstGeom prst="rect">
            <a:avLst/>
          </a:prstGeom>
        </p:spPr>
      </p:pic>
    </p:spTree>
    <p:extLst>
      <p:ext uri="{BB962C8B-B14F-4D97-AF65-F5344CB8AC3E}">
        <p14:creationId xmlns:p14="http://schemas.microsoft.com/office/powerpoint/2010/main" val="2518038439"/>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63B11-3A28-555E-0643-A48BB23C5648}"/>
              </a:ext>
            </a:extLst>
          </p:cNvPr>
          <p:cNvSpPr>
            <a:spLocks noGrp="1"/>
          </p:cNvSpPr>
          <p:nvPr>
            <p:ph type="title"/>
          </p:nvPr>
        </p:nvSpPr>
        <p:spPr/>
        <p:txBody>
          <a:bodyPr/>
          <a:lstStyle/>
          <a:p>
            <a:r>
              <a:rPr lang="en-GB"/>
              <a:t>Questions?</a:t>
            </a:r>
          </a:p>
        </p:txBody>
      </p:sp>
      <p:sp>
        <p:nvSpPr>
          <p:cNvPr id="3" name="Content Placeholder 2">
            <a:extLst>
              <a:ext uri="{FF2B5EF4-FFF2-40B4-BE49-F238E27FC236}">
                <a16:creationId xmlns:a16="http://schemas.microsoft.com/office/drawing/2014/main" id="{3FB93B7F-B0A3-8429-5119-9558BB58AE6A}"/>
              </a:ext>
            </a:extLst>
          </p:cNvPr>
          <p:cNvSpPr>
            <a:spLocks noGrp="1"/>
          </p:cNvSpPr>
          <p:nvPr>
            <p:ph idx="1"/>
          </p:nvPr>
        </p:nvSpPr>
        <p:spPr/>
        <p:txBody>
          <a:bodyPr/>
          <a:lstStyle/>
          <a:p>
            <a:pPr marL="0" indent="0">
              <a:buNone/>
            </a:pPr>
            <a:r>
              <a:rPr lang="en-GB">
                <a:solidFill>
                  <a:schemeClr val="bg1"/>
                </a:solidFill>
              </a:rPr>
              <a:t>End of Presentation</a:t>
            </a:r>
          </a:p>
        </p:txBody>
      </p:sp>
    </p:spTree>
    <p:extLst>
      <p:ext uri="{BB962C8B-B14F-4D97-AF65-F5344CB8AC3E}">
        <p14:creationId xmlns:p14="http://schemas.microsoft.com/office/powerpoint/2010/main" val="3611919811"/>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B41B8-05E0-792D-0547-D263FA29CC02}"/>
              </a:ext>
            </a:extLst>
          </p:cNvPr>
          <p:cNvSpPr>
            <a:spLocks noGrp="1"/>
          </p:cNvSpPr>
          <p:nvPr>
            <p:ph type="title"/>
          </p:nvPr>
        </p:nvSpPr>
        <p:spPr/>
        <p:txBody>
          <a:bodyPr lIns="45718" tIns="45718" rIns="45718" bIns="45718" anchor="t">
            <a:normAutofit/>
          </a:bodyPr>
          <a:lstStyle/>
          <a:p>
            <a:r>
              <a:rPr lang="en-GB">
                <a:latin typeface="foco light"/>
              </a:rPr>
              <a:t>Content</a:t>
            </a:r>
            <a:endParaRPr lang="en-GB"/>
          </a:p>
        </p:txBody>
      </p:sp>
      <p:sp>
        <p:nvSpPr>
          <p:cNvPr id="3" name="Content Placeholder 2">
            <a:extLst>
              <a:ext uri="{FF2B5EF4-FFF2-40B4-BE49-F238E27FC236}">
                <a16:creationId xmlns:a16="http://schemas.microsoft.com/office/drawing/2014/main" id="{D7FE2811-855F-C9A5-A0B0-CABCF927DEAB}"/>
              </a:ext>
            </a:extLst>
          </p:cNvPr>
          <p:cNvSpPr>
            <a:spLocks noGrp="1"/>
          </p:cNvSpPr>
          <p:nvPr>
            <p:ph idx="1"/>
          </p:nvPr>
        </p:nvSpPr>
        <p:spPr>
          <a:xfrm>
            <a:off x="512739" y="1367287"/>
            <a:ext cx="10019014" cy="4351338"/>
          </a:xfrm>
        </p:spPr>
        <p:txBody>
          <a:bodyPr lIns="45718" tIns="45718" rIns="45718" bIns="45718" anchor="t">
            <a:normAutofit lnSpcReduction="10000"/>
          </a:bodyPr>
          <a:lstStyle/>
          <a:p>
            <a:pPr marL="0" indent="0">
              <a:buNone/>
            </a:pPr>
            <a:endParaRPr lang="en-GB">
              <a:solidFill>
                <a:schemeClr val="bg1"/>
              </a:solidFill>
            </a:endParaRPr>
          </a:p>
          <a:p>
            <a:pPr marL="0" indent="0">
              <a:buNone/>
            </a:pPr>
            <a:r>
              <a:rPr lang="en-GB">
                <a:solidFill>
                  <a:schemeClr val="bg1"/>
                </a:solidFill>
                <a:latin typeface="foco light"/>
              </a:rPr>
              <a:t>- Fire Safety</a:t>
            </a:r>
            <a:endParaRPr lang="en-GB">
              <a:solidFill>
                <a:schemeClr val="bg1"/>
              </a:solidFill>
            </a:endParaRPr>
          </a:p>
          <a:p>
            <a:pPr marL="0" indent="0">
              <a:buNone/>
            </a:pPr>
            <a:r>
              <a:rPr lang="en-GB">
                <a:solidFill>
                  <a:schemeClr val="bg1"/>
                </a:solidFill>
                <a:latin typeface="foco light"/>
              </a:rPr>
              <a:t>- Fire Evacuation Duties</a:t>
            </a:r>
          </a:p>
          <a:p>
            <a:pPr marL="0" indent="0">
              <a:buNone/>
            </a:pPr>
            <a:r>
              <a:rPr lang="en-GB">
                <a:solidFill>
                  <a:schemeClr val="bg1"/>
                </a:solidFill>
                <a:latin typeface="foco light"/>
              </a:rPr>
              <a:t>- Accident Reporting</a:t>
            </a:r>
          </a:p>
          <a:p>
            <a:pPr marL="0" indent="0">
              <a:buNone/>
            </a:pPr>
            <a:r>
              <a:rPr lang="en-GB">
                <a:solidFill>
                  <a:schemeClr val="bg1"/>
                </a:solidFill>
                <a:latin typeface="foco light"/>
              </a:rPr>
              <a:t>- First Aid</a:t>
            </a:r>
            <a:endParaRPr lang="en-GB">
              <a:solidFill>
                <a:schemeClr val="bg1"/>
              </a:solidFill>
            </a:endParaRPr>
          </a:p>
          <a:p>
            <a:pPr marL="0" indent="0">
              <a:buNone/>
            </a:pPr>
            <a:r>
              <a:rPr lang="en-GB">
                <a:solidFill>
                  <a:schemeClr val="bg1"/>
                </a:solidFill>
                <a:latin typeface="foco light"/>
              </a:rPr>
              <a:t>- Risk Assessment</a:t>
            </a:r>
          </a:p>
          <a:p>
            <a:pPr marL="0" indent="0">
              <a:buNone/>
            </a:pPr>
            <a:r>
              <a:rPr lang="en-GB">
                <a:solidFill>
                  <a:schemeClr val="bg1"/>
                </a:solidFill>
                <a:latin typeface="foco light"/>
              </a:rPr>
              <a:t>- AUB Health and Safety Management</a:t>
            </a:r>
          </a:p>
          <a:p>
            <a:pPr marL="0" indent="0">
              <a:buNone/>
            </a:pPr>
            <a:r>
              <a:rPr lang="en-GB">
                <a:solidFill>
                  <a:schemeClr val="bg1"/>
                </a:solidFill>
                <a:latin typeface="foco light"/>
              </a:rPr>
              <a:t>- COVID–19</a:t>
            </a:r>
            <a:endParaRPr lang="en-GB">
              <a:solidFill>
                <a:schemeClr val="bg1"/>
              </a:solidFill>
            </a:endParaRPr>
          </a:p>
          <a:p>
            <a:pPr marL="0" indent="0">
              <a:buNone/>
            </a:pPr>
            <a:r>
              <a:rPr lang="en-GB">
                <a:solidFill>
                  <a:schemeClr val="bg1"/>
                </a:solidFill>
                <a:latin typeface="foco light"/>
              </a:rPr>
              <a:t>- Health and Safety Online Platforms</a:t>
            </a:r>
            <a:endParaRPr lang="en-GB">
              <a:solidFill>
                <a:schemeClr val="bg1"/>
              </a:solidFill>
            </a:endParaRPr>
          </a:p>
        </p:txBody>
      </p:sp>
    </p:spTree>
    <p:extLst>
      <p:ext uri="{BB962C8B-B14F-4D97-AF65-F5344CB8AC3E}">
        <p14:creationId xmlns:p14="http://schemas.microsoft.com/office/powerpoint/2010/main" val="3984566471"/>
      </p:ext>
    </p:extLst>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02DFC-B01A-C8B1-98ED-B63C35279B41}"/>
              </a:ext>
            </a:extLst>
          </p:cNvPr>
          <p:cNvSpPr>
            <a:spLocks noGrp="1"/>
          </p:cNvSpPr>
          <p:nvPr>
            <p:ph type="title"/>
          </p:nvPr>
        </p:nvSpPr>
        <p:spPr/>
        <p:txBody>
          <a:bodyPr lIns="45718" tIns="45718" rIns="45718" bIns="45718" anchor="t">
            <a:normAutofit/>
          </a:bodyPr>
          <a:lstStyle/>
          <a:p>
            <a:r>
              <a:rPr lang="en-GB">
                <a:latin typeface="foco light"/>
              </a:rPr>
              <a:t>AUB Health and Safety Manager</a:t>
            </a:r>
            <a:endParaRPr lang="en-GB"/>
          </a:p>
        </p:txBody>
      </p:sp>
      <p:sp>
        <p:nvSpPr>
          <p:cNvPr id="3" name="Content Placeholder 2">
            <a:extLst>
              <a:ext uri="{FF2B5EF4-FFF2-40B4-BE49-F238E27FC236}">
                <a16:creationId xmlns:a16="http://schemas.microsoft.com/office/drawing/2014/main" id="{3D7C9BDE-90D0-3775-2207-D51809C2D20C}"/>
              </a:ext>
            </a:extLst>
          </p:cNvPr>
          <p:cNvSpPr>
            <a:spLocks noGrp="1"/>
          </p:cNvSpPr>
          <p:nvPr>
            <p:ph idx="1"/>
          </p:nvPr>
        </p:nvSpPr>
        <p:spPr>
          <a:xfrm>
            <a:off x="501366" y="2038303"/>
            <a:ext cx="10792387" cy="4351338"/>
          </a:xfrm>
        </p:spPr>
        <p:txBody>
          <a:bodyPr lIns="45718" tIns="45718" rIns="45718" bIns="45718" anchor="t">
            <a:normAutofit/>
          </a:bodyPr>
          <a:lstStyle/>
          <a:p>
            <a:pPr marL="0" indent="0">
              <a:buNone/>
            </a:pPr>
            <a:r>
              <a:rPr lang="en-GB">
                <a:solidFill>
                  <a:schemeClr val="bg1"/>
                </a:solidFill>
                <a:latin typeface="foco light"/>
              </a:rPr>
              <a:t>- AUB’s health and safety ‘Competent Person’ </a:t>
            </a:r>
            <a:endParaRPr lang="en-US">
              <a:solidFill>
                <a:schemeClr val="bg1"/>
              </a:solidFill>
            </a:endParaRPr>
          </a:p>
          <a:p>
            <a:pPr marL="0" indent="0">
              <a:buNone/>
            </a:pPr>
            <a:r>
              <a:rPr lang="en-GB">
                <a:solidFill>
                  <a:schemeClr val="bg1"/>
                </a:solidFill>
                <a:latin typeface="foco light"/>
              </a:rPr>
              <a:t>- Expert advisor on all health and safety policy and strategy</a:t>
            </a:r>
            <a:endParaRPr lang="en-GB">
              <a:solidFill>
                <a:schemeClr val="bg1"/>
              </a:solidFill>
            </a:endParaRPr>
          </a:p>
          <a:p>
            <a:pPr marL="0" indent="0">
              <a:buNone/>
            </a:pPr>
            <a:r>
              <a:rPr lang="en-GB">
                <a:solidFill>
                  <a:schemeClr val="bg1"/>
                </a:solidFill>
                <a:latin typeface="foco light"/>
              </a:rPr>
              <a:t>- Oversee systems development and implementation</a:t>
            </a:r>
          </a:p>
          <a:p>
            <a:pPr marL="0" indent="0">
              <a:buNone/>
            </a:pPr>
            <a:r>
              <a:rPr lang="en-GB">
                <a:solidFill>
                  <a:schemeClr val="bg1"/>
                </a:solidFill>
                <a:latin typeface="foco light"/>
              </a:rPr>
              <a:t>- Assess the risks</a:t>
            </a:r>
            <a:endParaRPr lang="en-GB">
              <a:solidFill>
                <a:schemeClr val="bg1"/>
              </a:solidFill>
            </a:endParaRPr>
          </a:p>
          <a:p>
            <a:pPr marL="0" indent="0">
              <a:buNone/>
            </a:pPr>
            <a:r>
              <a:rPr lang="en-GB">
                <a:solidFill>
                  <a:schemeClr val="bg1"/>
                </a:solidFill>
                <a:latin typeface="foco light"/>
              </a:rPr>
              <a:t>- Provide information about risks</a:t>
            </a:r>
          </a:p>
          <a:p>
            <a:pPr marL="0" indent="0">
              <a:buNone/>
            </a:pPr>
            <a:r>
              <a:rPr lang="en-GB">
                <a:solidFill>
                  <a:schemeClr val="bg1"/>
                </a:solidFill>
                <a:latin typeface="foco light"/>
              </a:rPr>
              <a:t>- Consult employees and support them</a:t>
            </a:r>
            <a:endParaRPr lang="en-GB">
              <a:solidFill>
                <a:schemeClr val="bg1"/>
              </a:solidFill>
            </a:endParaRPr>
          </a:p>
          <a:p>
            <a:pPr marL="0" indent="0">
              <a:buNone/>
            </a:pPr>
            <a:r>
              <a:rPr lang="en-GB">
                <a:solidFill>
                  <a:schemeClr val="bg1"/>
                </a:solidFill>
                <a:latin typeface="foco light"/>
              </a:rPr>
              <a:t>- Provide health and safety information (HSE 2022).</a:t>
            </a:r>
            <a:endParaRPr lang="en-GB">
              <a:solidFill>
                <a:schemeClr val="bg1"/>
              </a:solidFill>
            </a:endParaRPr>
          </a:p>
        </p:txBody>
      </p:sp>
    </p:spTree>
    <p:extLst>
      <p:ext uri="{BB962C8B-B14F-4D97-AF65-F5344CB8AC3E}">
        <p14:creationId xmlns:p14="http://schemas.microsoft.com/office/powerpoint/2010/main" val="3994128451"/>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C620CD4-2710-7846-9922-3EA38415B2D9}"/>
              </a:ext>
            </a:extLst>
          </p:cNvPr>
          <p:cNvSpPr>
            <a:spLocks noGrp="1"/>
          </p:cNvSpPr>
          <p:nvPr>
            <p:ph type="body" sz="half" idx="13"/>
          </p:nvPr>
        </p:nvSpPr>
        <p:spPr/>
        <p:txBody>
          <a:bodyPr/>
          <a:lstStyle/>
          <a:p>
            <a:pPr marL="0" marR="0" indent="0" algn="l" defTabSz="914400" rtl="0" eaLnBrk="1" latinLnBrk="0" hangingPunct="1">
              <a:lnSpc>
                <a:spcPct val="90000"/>
              </a:lnSpc>
              <a:spcBef>
                <a:spcPts val="0"/>
              </a:spcBef>
              <a:spcAft>
                <a:spcPts val="0"/>
              </a:spcAft>
              <a:buClrTx/>
              <a:buSzTx/>
              <a:buFontTx/>
              <a:buNone/>
              <a:tabLst/>
            </a:pPr>
            <a:r>
              <a:rPr lang="en-US">
                <a:solidFill>
                  <a:schemeClr val="tx1"/>
                </a:solidFill>
              </a:rPr>
              <a:t>Passionate</a:t>
            </a:r>
          </a:p>
          <a:p>
            <a:pPr marL="0" marR="0" indent="0" algn="l" defTabSz="914400" rtl="0" eaLnBrk="1" latinLnBrk="0" hangingPunct="1">
              <a:lnSpc>
                <a:spcPct val="90000"/>
              </a:lnSpc>
              <a:spcBef>
                <a:spcPts val="0"/>
              </a:spcBef>
              <a:spcAft>
                <a:spcPts val="0"/>
              </a:spcAft>
              <a:buClrTx/>
              <a:buSzTx/>
              <a:buFontTx/>
              <a:buNone/>
              <a:tabLst/>
            </a:pPr>
            <a:endParaRPr lang="en-US">
              <a:solidFill>
                <a:schemeClr val="tx1"/>
              </a:solidFill>
            </a:endParaRPr>
          </a:p>
        </p:txBody>
      </p:sp>
      <p:sp>
        <p:nvSpPr>
          <p:cNvPr id="4" name="TextBox 3">
            <a:extLst>
              <a:ext uri="{FF2B5EF4-FFF2-40B4-BE49-F238E27FC236}">
                <a16:creationId xmlns:a16="http://schemas.microsoft.com/office/drawing/2014/main" id="{B6D2F245-F4F5-FD89-A5A6-5B453CFEAAD7}"/>
              </a:ext>
            </a:extLst>
          </p:cNvPr>
          <p:cNvSpPr txBox="1"/>
          <p:nvPr/>
        </p:nvSpPr>
        <p:spPr>
          <a:xfrm>
            <a:off x="900545" y="2075332"/>
            <a:ext cx="10572127" cy="36901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71120" algn="ctr">
              <a:lnSpc>
                <a:spcPct val="200000"/>
              </a:lnSpc>
              <a:spcBef>
                <a:spcPts val="130"/>
              </a:spcBef>
            </a:pPr>
            <a:r>
              <a:rPr lang="en-GB" sz="2000" b="0" spc="145">
                <a:solidFill>
                  <a:srgbClr val="FFFAFA"/>
                </a:solidFill>
                <a:latin typeface="+mj-lt"/>
                <a:cs typeface="Times New Roman"/>
              </a:rPr>
              <a:t>Education</a:t>
            </a:r>
            <a:r>
              <a:rPr lang="en-GB" sz="2000" b="0" spc="-10">
                <a:solidFill>
                  <a:srgbClr val="FFFAFA"/>
                </a:solidFill>
                <a:latin typeface="+mj-lt"/>
                <a:cs typeface="Times New Roman"/>
              </a:rPr>
              <a:t> </a:t>
            </a:r>
            <a:r>
              <a:rPr lang="en-GB" sz="2000" b="0" spc="195">
                <a:solidFill>
                  <a:srgbClr val="FFFAFA"/>
                </a:solidFill>
                <a:latin typeface="+mj-lt"/>
                <a:cs typeface="Times New Roman"/>
              </a:rPr>
              <a:t>transforms</a:t>
            </a:r>
            <a:r>
              <a:rPr lang="en-GB" sz="2000" b="0" spc="-5">
                <a:solidFill>
                  <a:srgbClr val="FFFAFA"/>
                </a:solidFill>
                <a:latin typeface="+mj-lt"/>
                <a:cs typeface="Times New Roman"/>
              </a:rPr>
              <a:t> </a:t>
            </a:r>
            <a:r>
              <a:rPr lang="en-GB" sz="2000" b="0" spc="55">
                <a:solidFill>
                  <a:srgbClr val="FFFAFA"/>
                </a:solidFill>
                <a:latin typeface="+mj-lt"/>
                <a:cs typeface="Times New Roman"/>
              </a:rPr>
              <a:t>lives;</a:t>
            </a:r>
            <a:r>
              <a:rPr lang="en-GB" sz="2000" b="0" spc="-5">
                <a:solidFill>
                  <a:srgbClr val="FFFAFA"/>
                </a:solidFill>
                <a:latin typeface="+mj-lt"/>
                <a:cs typeface="Times New Roman"/>
              </a:rPr>
              <a:t> </a:t>
            </a:r>
            <a:r>
              <a:rPr lang="en-GB" sz="2000" b="0" spc="180">
                <a:solidFill>
                  <a:srgbClr val="FFFAFA"/>
                </a:solidFill>
                <a:latin typeface="+mj-lt"/>
                <a:cs typeface="Times New Roman"/>
              </a:rPr>
              <a:t>a</a:t>
            </a:r>
            <a:r>
              <a:rPr lang="en-GB" sz="2000" b="0" spc="-5">
                <a:solidFill>
                  <a:srgbClr val="FFFAFA"/>
                </a:solidFill>
                <a:latin typeface="+mj-lt"/>
                <a:cs typeface="Times New Roman"/>
              </a:rPr>
              <a:t> </a:t>
            </a:r>
            <a:r>
              <a:rPr lang="en-GB" sz="2000" b="0" spc="150">
                <a:solidFill>
                  <a:srgbClr val="FFFAFA"/>
                </a:solidFill>
                <a:latin typeface="+mj-lt"/>
                <a:cs typeface="Times New Roman"/>
              </a:rPr>
              <a:t>creative</a:t>
            </a:r>
            <a:r>
              <a:rPr lang="en-GB" sz="2000" b="0" spc="-5">
                <a:solidFill>
                  <a:srgbClr val="FFFAFA"/>
                </a:solidFill>
                <a:latin typeface="+mj-lt"/>
                <a:cs typeface="Times New Roman"/>
              </a:rPr>
              <a:t> </a:t>
            </a:r>
            <a:r>
              <a:rPr lang="en-GB" sz="2000" b="0" spc="155">
                <a:solidFill>
                  <a:srgbClr val="FFFAFA"/>
                </a:solidFill>
                <a:latin typeface="+mj-lt"/>
                <a:cs typeface="Times New Roman"/>
              </a:rPr>
              <a:t>education</a:t>
            </a:r>
            <a:r>
              <a:rPr lang="en-GB" sz="2000" b="0" spc="-5">
                <a:solidFill>
                  <a:srgbClr val="FFFAFA"/>
                </a:solidFill>
                <a:latin typeface="+mj-lt"/>
                <a:cs typeface="Times New Roman"/>
              </a:rPr>
              <a:t> </a:t>
            </a:r>
            <a:r>
              <a:rPr lang="en-GB" sz="2000" b="0" spc="195">
                <a:solidFill>
                  <a:srgbClr val="FFFAFA"/>
                </a:solidFill>
                <a:latin typeface="+mj-lt"/>
                <a:cs typeface="Times New Roman"/>
              </a:rPr>
              <a:t>transforms</a:t>
            </a:r>
            <a:r>
              <a:rPr lang="en-GB" sz="2000" b="0" spc="-5">
                <a:solidFill>
                  <a:srgbClr val="FFFAFA"/>
                </a:solidFill>
                <a:latin typeface="+mj-lt"/>
                <a:cs typeface="Times New Roman"/>
              </a:rPr>
              <a:t> </a:t>
            </a:r>
            <a:r>
              <a:rPr lang="en-GB" sz="2000" b="0" spc="90">
                <a:solidFill>
                  <a:srgbClr val="FFFAFA"/>
                </a:solidFill>
                <a:latin typeface="+mj-lt"/>
                <a:cs typeface="Times New Roman"/>
              </a:rPr>
              <a:t>society.</a:t>
            </a:r>
            <a:r>
              <a:rPr lang="en-GB" sz="2000" b="0" spc="-5">
                <a:solidFill>
                  <a:srgbClr val="FFFAFA"/>
                </a:solidFill>
                <a:latin typeface="+mj-lt"/>
                <a:cs typeface="Times New Roman"/>
              </a:rPr>
              <a:t> </a:t>
            </a:r>
            <a:r>
              <a:rPr lang="en-GB" sz="2000" b="0" spc="195">
                <a:solidFill>
                  <a:srgbClr val="FFFAFA"/>
                </a:solidFill>
                <a:latin typeface="+mj-lt"/>
                <a:cs typeface="Times New Roman"/>
              </a:rPr>
              <a:t>Through</a:t>
            </a:r>
            <a:r>
              <a:rPr lang="en-GB" sz="2000" b="0" spc="-5">
                <a:solidFill>
                  <a:srgbClr val="FFFAFA"/>
                </a:solidFill>
                <a:latin typeface="+mj-lt"/>
                <a:cs typeface="Times New Roman"/>
              </a:rPr>
              <a:t> </a:t>
            </a:r>
            <a:r>
              <a:rPr lang="en-GB" sz="2000" b="0" spc="204">
                <a:solidFill>
                  <a:srgbClr val="FFFAFA"/>
                </a:solidFill>
                <a:latin typeface="+mj-lt"/>
                <a:cs typeface="Times New Roman"/>
              </a:rPr>
              <a:t>our</a:t>
            </a:r>
            <a:r>
              <a:rPr lang="en-GB" sz="2000" b="0" spc="-5">
                <a:solidFill>
                  <a:srgbClr val="FFFAFA"/>
                </a:solidFill>
                <a:latin typeface="+mj-lt"/>
                <a:cs typeface="Times New Roman"/>
              </a:rPr>
              <a:t> </a:t>
            </a:r>
            <a:r>
              <a:rPr lang="en-GB" sz="2000" b="0" spc="165">
                <a:solidFill>
                  <a:srgbClr val="FFFAFA"/>
                </a:solidFill>
                <a:latin typeface="+mj-lt"/>
                <a:cs typeface="Times New Roman"/>
              </a:rPr>
              <a:t>sense</a:t>
            </a:r>
            <a:r>
              <a:rPr lang="en-GB" sz="2000" b="0" spc="-5">
                <a:solidFill>
                  <a:srgbClr val="FFFAFA"/>
                </a:solidFill>
                <a:latin typeface="+mj-lt"/>
                <a:cs typeface="Times New Roman"/>
              </a:rPr>
              <a:t> </a:t>
            </a:r>
            <a:r>
              <a:rPr lang="en-GB" sz="2000" b="0" spc="110">
                <a:solidFill>
                  <a:srgbClr val="FFFAFA"/>
                </a:solidFill>
                <a:latin typeface="+mj-lt"/>
                <a:cs typeface="Times New Roman"/>
              </a:rPr>
              <a:t>of</a:t>
            </a:r>
            <a:r>
              <a:rPr lang="en-GB" sz="2000" b="0" spc="-10">
                <a:solidFill>
                  <a:srgbClr val="FFFAFA"/>
                </a:solidFill>
                <a:latin typeface="+mj-lt"/>
                <a:cs typeface="Times New Roman"/>
              </a:rPr>
              <a:t> </a:t>
            </a:r>
            <a:r>
              <a:rPr lang="en-GB" sz="2000" b="0" spc="155">
                <a:solidFill>
                  <a:srgbClr val="FFFAFA"/>
                </a:solidFill>
                <a:latin typeface="+mj-lt"/>
                <a:cs typeface="Times New Roman"/>
              </a:rPr>
              <a:t>purpose</a:t>
            </a:r>
            <a:r>
              <a:rPr lang="en-GB" sz="2000" b="0" spc="-5">
                <a:solidFill>
                  <a:srgbClr val="FFFAFA"/>
                </a:solidFill>
                <a:latin typeface="+mj-lt"/>
                <a:cs typeface="Times New Roman"/>
              </a:rPr>
              <a:t> </a:t>
            </a:r>
            <a:r>
              <a:rPr lang="en-GB" sz="2000" b="0" spc="229">
                <a:solidFill>
                  <a:srgbClr val="FFFAFA"/>
                </a:solidFill>
                <a:latin typeface="+mj-lt"/>
                <a:cs typeface="Times New Roman"/>
              </a:rPr>
              <a:t>and</a:t>
            </a:r>
            <a:r>
              <a:rPr lang="en-GB" sz="2000" b="0" spc="-5">
                <a:solidFill>
                  <a:srgbClr val="FFFAFA"/>
                </a:solidFill>
                <a:latin typeface="+mj-lt"/>
                <a:cs typeface="Times New Roman"/>
              </a:rPr>
              <a:t> </a:t>
            </a:r>
            <a:r>
              <a:rPr lang="en-GB" sz="2000" b="0" spc="170">
                <a:solidFill>
                  <a:srgbClr val="FFFAFA"/>
                </a:solidFill>
                <a:latin typeface="+mj-lt"/>
                <a:cs typeface="Times New Roman"/>
              </a:rPr>
              <a:t>determination</a:t>
            </a:r>
            <a:r>
              <a:rPr lang="en-GB" sz="2000" b="0">
                <a:latin typeface="+mj-lt"/>
                <a:cs typeface="Times New Roman"/>
              </a:rPr>
              <a:t> </a:t>
            </a:r>
            <a:r>
              <a:rPr lang="en-GB" sz="2000" b="0" spc="165">
                <a:solidFill>
                  <a:srgbClr val="FFFAFA"/>
                </a:solidFill>
                <a:latin typeface="+mj-lt"/>
                <a:cs typeface="Times New Roman"/>
              </a:rPr>
              <a:t>for</a:t>
            </a:r>
            <a:r>
              <a:rPr lang="en-GB" sz="2000" b="0" spc="-15">
                <a:solidFill>
                  <a:srgbClr val="FFFAFA"/>
                </a:solidFill>
                <a:latin typeface="+mj-lt"/>
                <a:cs typeface="Times New Roman"/>
              </a:rPr>
              <a:t> </a:t>
            </a:r>
            <a:r>
              <a:rPr lang="en-GB" sz="2000" b="0" spc="225">
                <a:solidFill>
                  <a:srgbClr val="FFFAFA"/>
                </a:solidFill>
                <a:latin typeface="+mj-lt"/>
                <a:cs typeface="Times New Roman"/>
              </a:rPr>
              <a:t>the</a:t>
            </a:r>
            <a:r>
              <a:rPr lang="en-GB" sz="2000" b="0" spc="-10">
                <a:solidFill>
                  <a:srgbClr val="FFFAFA"/>
                </a:solidFill>
                <a:latin typeface="+mj-lt"/>
                <a:cs typeface="Times New Roman"/>
              </a:rPr>
              <a:t> </a:t>
            </a:r>
            <a:r>
              <a:rPr lang="en-GB" sz="2000" b="0" spc="140">
                <a:solidFill>
                  <a:srgbClr val="FFFAFA"/>
                </a:solidFill>
                <a:latin typeface="+mj-lt"/>
                <a:cs typeface="Times New Roman"/>
              </a:rPr>
              <a:t>best</a:t>
            </a:r>
            <a:r>
              <a:rPr lang="en-GB" sz="2000" b="0" spc="-10">
                <a:solidFill>
                  <a:srgbClr val="FFFAFA"/>
                </a:solidFill>
                <a:latin typeface="+mj-lt"/>
                <a:cs typeface="Times New Roman"/>
              </a:rPr>
              <a:t> </a:t>
            </a:r>
            <a:r>
              <a:rPr lang="en-GB" sz="2000" b="0" spc="135">
                <a:solidFill>
                  <a:srgbClr val="FFFAFA"/>
                </a:solidFill>
                <a:latin typeface="+mj-lt"/>
                <a:cs typeface="Times New Roman"/>
              </a:rPr>
              <a:t>education,</a:t>
            </a:r>
            <a:r>
              <a:rPr lang="en-GB" sz="2000" b="0" spc="-15">
                <a:solidFill>
                  <a:srgbClr val="FFFAFA"/>
                </a:solidFill>
                <a:latin typeface="+mj-lt"/>
                <a:cs typeface="Times New Roman"/>
              </a:rPr>
              <a:t> </a:t>
            </a:r>
            <a:r>
              <a:rPr lang="en-GB" sz="2000" b="0" spc="185">
                <a:solidFill>
                  <a:srgbClr val="FFFAFA"/>
                </a:solidFill>
                <a:latin typeface="+mj-lt"/>
                <a:cs typeface="Times New Roman"/>
              </a:rPr>
              <a:t>research</a:t>
            </a:r>
            <a:r>
              <a:rPr lang="en-GB" sz="2000" b="0" spc="-10">
                <a:solidFill>
                  <a:srgbClr val="FFFAFA"/>
                </a:solidFill>
                <a:latin typeface="+mj-lt"/>
                <a:cs typeface="Times New Roman"/>
              </a:rPr>
              <a:t> </a:t>
            </a:r>
            <a:r>
              <a:rPr lang="en-GB" sz="2000" b="0" spc="229">
                <a:solidFill>
                  <a:srgbClr val="FFFAFA"/>
                </a:solidFill>
                <a:latin typeface="+mj-lt"/>
                <a:cs typeface="Times New Roman"/>
              </a:rPr>
              <a:t>and</a:t>
            </a:r>
            <a:r>
              <a:rPr lang="en-GB" sz="2000" b="0" spc="-10">
                <a:solidFill>
                  <a:srgbClr val="FFFAFA"/>
                </a:solidFill>
                <a:latin typeface="+mj-lt"/>
                <a:cs typeface="Times New Roman"/>
              </a:rPr>
              <a:t> </a:t>
            </a:r>
            <a:r>
              <a:rPr lang="en-GB" sz="2000" b="0" spc="195">
                <a:solidFill>
                  <a:srgbClr val="FFFAFA"/>
                </a:solidFill>
                <a:latin typeface="+mj-lt"/>
                <a:cs typeface="Times New Roman"/>
              </a:rPr>
              <a:t>partnering</a:t>
            </a:r>
            <a:r>
              <a:rPr lang="en-GB" sz="2000" b="0" spc="-15">
                <a:solidFill>
                  <a:srgbClr val="FFFAFA"/>
                </a:solidFill>
                <a:latin typeface="+mj-lt"/>
                <a:cs typeface="Times New Roman"/>
              </a:rPr>
              <a:t> </a:t>
            </a:r>
            <a:r>
              <a:rPr lang="en-GB" sz="2000" b="0" spc="215">
                <a:solidFill>
                  <a:srgbClr val="FFFAFA"/>
                </a:solidFill>
                <a:latin typeface="+mj-lt"/>
                <a:cs typeface="Times New Roman"/>
              </a:rPr>
              <a:t>with</a:t>
            </a:r>
            <a:r>
              <a:rPr lang="en-GB" sz="2000" b="0" spc="-10">
                <a:solidFill>
                  <a:srgbClr val="FFFAFA"/>
                </a:solidFill>
                <a:latin typeface="+mj-lt"/>
                <a:cs typeface="Times New Roman"/>
              </a:rPr>
              <a:t> </a:t>
            </a:r>
            <a:r>
              <a:rPr lang="en-GB" sz="2000" b="0" spc="165">
                <a:solidFill>
                  <a:srgbClr val="FFFAFA"/>
                </a:solidFill>
                <a:latin typeface="+mj-lt"/>
                <a:cs typeface="Times New Roman"/>
              </a:rPr>
              <a:t>industry,</a:t>
            </a:r>
            <a:r>
              <a:rPr lang="en-GB" sz="2000" b="0" spc="-10">
                <a:solidFill>
                  <a:srgbClr val="FFFAFA"/>
                </a:solidFill>
                <a:latin typeface="+mj-lt"/>
                <a:cs typeface="Times New Roman"/>
              </a:rPr>
              <a:t> </a:t>
            </a:r>
            <a:r>
              <a:rPr lang="en-GB" sz="2000" b="0" spc="229">
                <a:solidFill>
                  <a:srgbClr val="FFFAFA"/>
                </a:solidFill>
                <a:latin typeface="+mj-lt"/>
                <a:cs typeface="Times New Roman"/>
              </a:rPr>
              <a:t>we</a:t>
            </a:r>
            <a:r>
              <a:rPr lang="en-GB" sz="2000" b="0" spc="-15">
                <a:solidFill>
                  <a:srgbClr val="FFFAFA"/>
                </a:solidFill>
                <a:latin typeface="+mj-lt"/>
                <a:cs typeface="Times New Roman"/>
              </a:rPr>
              <a:t> </a:t>
            </a:r>
            <a:r>
              <a:rPr lang="en-GB" sz="2000" b="0" spc="195">
                <a:solidFill>
                  <a:srgbClr val="FFFAFA"/>
                </a:solidFill>
                <a:latin typeface="+mj-lt"/>
                <a:cs typeface="Times New Roman"/>
              </a:rPr>
              <a:t>empower</a:t>
            </a:r>
            <a:r>
              <a:rPr lang="en-GB" sz="2000" b="0" spc="-10">
                <a:solidFill>
                  <a:srgbClr val="FFFAFA"/>
                </a:solidFill>
                <a:latin typeface="+mj-lt"/>
                <a:cs typeface="Times New Roman"/>
              </a:rPr>
              <a:t> </a:t>
            </a:r>
            <a:r>
              <a:rPr lang="en-GB" sz="2000" b="0" spc="204">
                <a:solidFill>
                  <a:srgbClr val="FFFAFA"/>
                </a:solidFill>
                <a:latin typeface="+mj-lt"/>
                <a:cs typeface="Times New Roman"/>
              </a:rPr>
              <a:t>our</a:t>
            </a:r>
            <a:r>
              <a:rPr lang="en-GB" sz="2000" b="0" spc="-10">
                <a:solidFill>
                  <a:srgbClr val="FFFAFA"/>
                </a:solidFill>
                <a:latin typeface="+mj-lt"/>
                <a:cs typeface="Times New Roman"/>
              </a:rPr>
              <a:t> </a:t>
            </a:r>
            <a:r>
              <a:rPr lang="en-GB" sz="2000" b="0" spc="105">
                <a:solidFill>
                  <a:srgbClr val="FFFAFA"/>
                </a:solidFill>
                <a:latin typeface="+mj-lt"/>
                <a:cs typeface="Times New Roman"/>
              </a:rPr>
              <a:t>people</a:t>
            </a:r>
            <a:r>
              <a:rPr lang="en-GB" sz="2000" b="0" spc="-15">
                <a:solidFill>
                  <a:srgbClr val="FFFAFA"/>
                </a:solidFill>
                <a:latin typeface="+mj-lt"/>
                <a:cs typeface="Times New Roman"/>
              </a:rPr>
              <a:t> </a:t>
            </a:r>
            <a:r>
              <a:rPr lang="en-GB" sz="2000" b="0" spc="145">
                <a:solidFill>
                  <a:srgbClr val="FFFAFA"/>
                </a:solidFill>
                <a:latin typeface="+mj-lt"/>
                <a:cs typeface="Times New Roman"/>
              </a:rPr>
              <a:t>to</a:t>
            </a:r>
            <a:r>
              <a:rPr lang="en-GB" sz="2000" b="0" spc="-10">
                <a:solidFill>
                  <a:srgbClr val="FFFAFA"/>
                </a:solidFill>
                <a:latin typeface="+mj-lt"/>
                <a:cs typeface="Times New Roman"/>
              </a:rPr>
              <a:t> </a:t>
            </a:r>
            <a:r>
              <a:rPr lang="en-GB" sz="2000" b="0" spc="145">
                <a:solidFill>
                  <a:srgbClr val="FFFAFA"/>
                </a:solidFill>
                <a:latin typeface="+mj-lt"/>
                <a:cs typeface="Times New Roman"/>
              </a:rPr>
              <a:t>learn,</a:t>
            </a:r>
            <a:r>
              <a:rPr lang="en-GB" sz="2000" b="0" spc="-10">
                <a:solidFill>
                  <a:srgbClr val="FFFAFA"/>
                </a:solidFill>
                <a:latin typeface="+mj-lt"/>
                <a:cs typeface="Times New Roman"/>
              </a:rPr>
              <a:t> </a:t>
            </a:r>
            <a:r>
              <a:rPr lang="en-GB" sz="2000" b="0" spc="180">
                <a:solidFill>
                  <a:srgbClr val="FFFAFA"/>
                </a:solidFill>
                <a:latin typeface="+mj-lt"/>
                <a:cs typeface="Times New Roman"/>
              </a:rPr>
              <a:t>grow</a:t>
            </a:r>
            <a:r>
              <a:rPr lang="en-GB" sz="2000" b="0" spc="-15">
                <a:solidFill>
                  <a:srgbClr val="FFFAFA"/>
                </a:solidFill>
                <a:latin typeface="+mj-lt"/>
                <a:cs typeface="Times New Roman"/>
              </a:rPr>
              <a:t> </a:t>
            </a:r>
            <a:r>
              <a:rPr lang="en-GB" sz="2000" b="0" spc="229">
                <a:solidFill>
                  <a:srgbClr val="FFFAFA"/>
                </a:solidFill>
                <a:latin typeface="+mj-lt"/>
                <a:cs typeface="Times New Roman"/>
              </a:rPr>
              <a:t>and</a:t>
            </a:r>
            <a:r>
              <a:rPr lang="en-GB" sz="2000" b="0" spc="-10">
                <a:solidFill>
                  <a:srgbClr val="FFFAFA"/>
                </a:solidFill>
                <a:latin typeface="+mj-lt"/>
                <a:cs typeface="Times New Roman"/>
              </a:rPr>
              <a:t> </a:t>
            </a:r>
            <a:r>
              <a:rPr lang="en-GB" sz="2000" b="0" spc="145">
                <a:solidFill>
                  <a:srgbClr val="FFFAFA"/>
                </a:solidFill>
                <a:latin typeface="+mj-lt"/>
                <a:cs typeface="Times New Roman"/>
              </a:rPr>
              <a:t>connect.</a:t>
            </a:r>
            <a:r>
              <a:rPr lang="en-GB" sz="2000" b="0" spc="-10">
                <a:solidFill>
                  <a:srgbClr val="FFFAFA"/>
                </a:solidFill>
                <a:latin typeface="+mj-lt"/>
                <a:cs typeface="Times New Roman"/>
              </a:rPr>
              <a:t> </a:t>
            </a:r>
            <a:r>
              <a:rPr lang="en-GB" sz="2000" b="0" spc="265">
                <a:solidFill>
                  <a:srgbClr val="FFFAFA"/>
                </a:solidFill>
                <a:latin typeface="+mj-lt"/>
                <a:cs typeface="Times New Roman"/>
              </a:rPr>
              <a:t>We </a:t>
            </a:r>
            <a:r>
              <a:rPr lang="en-GB" sz="2000" b="0" spc="200">
                <a:solidFill>
                  <a:srgbClr val="FFFAFA"/>
                </a:solidFill>
                <a:latin typeface="+mj-lt"/>
                <a:cs typeface="Times New Roman"/>
              </a:rPr>
              <a:t>are</a:t>
            </a:r>
            <a:r>
              <a:rPr lang="en-GB" sz="2000" b="0" spc="-10">
                <a:solidFill>
                  <a:srgbClr val="FFFAFA"/>
                </a:solidFill>
                <a:latin typeface="+mj-lt"/>
                <a:cs typeface="Times New Roman"/>
              </a:rPr>
              <a:t> </a:t>
            </a:r>
            <a:r>
              <a:rPr lang="en-GB" sz="2000" b="0" spc="170">
                <a:solidFill>
                  <a:srgbClr val="FFFAFA"/>
                </a:solidFill>
                <a:latin typeface="+mj-lt"/>
                <a:cs typeface="Times New Roman"/>
              </a:rPr>
              <a:t>about</a:t>
            </a:r>
            <a:r>
              <a:rPr lang="en-GB" sz="2000" b="0" spc="-10">
                <a:solidFill>
                  <a:srgbClr val="FFFAFA"/>
                </a:solidFill>
                <a:latin typeface="+mj-lt"/>
                <a:cs typeface="Times New Roman"/>
              </a:rPr>
              <a:t> </a:t>
            </a:r>
            <a:r>
              <a:rPr lang="en-GB" sz="2000" b="0" spc="225">
                <a:solidFill>
                  <a:srgbClr val="FFFAFA"/>
                </a:solidFill>
                <a:latin typeface="+mj-lt"/>
                <a:cs typeface="Times New Roman"/>
              </a:rPr>
              <a:t>the</a:t>
            </a:r>
            <a:r>
              <a:rPr lang="en-GB" sz="2000" b="0" spc="-10">
                <a:solidFill>
                  <a:srgbClr val="FFFAFA"/>
                </a:solidFill>
                <a:latin typeface="+mj-lt"/>
                <a:cs typeface="Times New Roman"/>
              </a:rPr>
              <a:t> </a:t>
            </a:r>
            <a:r>
              <a:rPr lang="en-GB" sz="2000" b="0" spc="210">
                <a:solidFill>
                  <a:srgbClr val="FFFAFA"/>
                </a:solidFill>
                <a:latin typeface="+mj-lt"/>
                <a:cs typeface="Times New Roman"/>
              </a:rPr>
              <a:t>work</a:t>
            </a:r>
            <a:r>
              <a:rPr lang="en-GB" sz="2000" b="0" spc="-5">
                <a:solidFill>
                  <a:srgbClr val="FFFAFA"/>
                </a:solidFill>
                <a:latin typeface="+mj-lt"/>
                <a:cs typeface="Times New Roman"/>
              </a:rPr>
              <a:t> </a:t>
            </a:r>
            <a:r>
              <a:rPr lang="en-GB" sz="2000" b="0" spc="229">
                <a:solidFill>
                  <a:srgbClr val="FFFAFA"/>
                </a:solidFill>
                <a:latin typeface="+mj-lt"/>
                <a:cs typeface="Times New Roman"/>
              </a:rPr>
              <a:t>we</a:t>
            </a:r>
            <a:r>
              <a:rPr lang="en-GB" sz="2000" b="0" spc="-10">
                <a:solidFill>
                  <a:srgbClr val="FFFAFA"/>
                </a:solidFill>
                <a:latin typeface="+mj-lt"/>
                <a:cs typeface="Times New Roman"/>
              </a:rPr>
              <a:t> </a:t>
            </a:r>
            <a:r>
              <a:rPr lang="en-GB" sz="2000" b="0" spc="65">
                <a:solidFill>
                  <a:srgbClr val="FFFAFA"/>
                </a:solidFill>
                <a:latin typeface="+mj-lt"/>
                <a:cs typeface="Times New Roman"/>
              </a:rPr>
              <a:t>do,</a:t>
            </a:r>
            <a:r>
              <a:rPr lang="en-GB" sz="2000" b="0" spc="-10">
                <a:solidFill>
                  <a:srgbClr val="FFFAFA"/>
                </a:solidFill>
                <a:latin typeface="+mj-lt"/>
                <a:cs typeface="Times New Roman"/>
              </a:rPr>
              <a:t> </a:t>
            </a:r>
            <a:r>
              <a:rPr lang="en-GB" sz="2000" b="0" spc="225">
                <a:solidFill>
                  <a:srgbClr val="FFFAFA"/>
                </a:solidFill>
                <a:latin typeface="+mj-lt"/>
                <a:cs typeface="Times New Roman"/>
              </a:rPr>
              <a:t>the</a:t>
            </a:r>
            <a:r>
              <a:rPr lang="en-GB" sz="2000" b="0" spc="-10">
                <a:solidFill>
                  <a:srgbClr val="FFFAFA"/>
                </a:solidFill>
                <a:latin typeface="+mj-lt"/>
                <a:cs typeface="Times New Roman"/>
              </a:rPr>
              <a:t> </a:t>
            </a:r>
            <a:r>
              <a:rPr lang="en-GB" sz="2000" b="0" spc="145">
                <a:solidFill>
                  <a:srgbClr val="FFFAFA"/>
                </a:solidFill>
                <a:latin typeface="+mj-lt"/>
                <a:cs typeface="Times New Roman"/>
              </a:rPr>
              <a:t>respect</a:t>
            </a:r>
            <a:r>
              <a:rPr lang="en-GB" sz="2000" b="0" spc="-5">
                <a:solidFill>
                  <a:srgbClr val="FFFAFA"/>
                </a:solidFill>
                <a:latin typeface="+mj-lt"/>
                <a:cs typeface="Times New Roman"/>
              </a:rPr>
              <a:t> </a:t>
            </a:r>
            <a:r>
              <a:rPr lang="en-GB" sz="2000" b="0" spc="229">
                <a:solidFill>
                  <a:srgbClr val="FFFAFA"/>
                </a:solidFill>
                <a:latin typeface="+mj-lt"/>
                <a:cs typeface="Times New Roman"/>
              </a:rPr>
              <a:t>we</a:t>
            </a:r>
            <a:r>
              <a:rPr lang="en-GB" sz="2000" b="0" spc="-10">
                <a:solidFill>
                  <a:srgbClr val="FFFAFA"/>
                </a:solidFill>
                <a:latin typeface="+mj-lt"/>
                <a:cs typeface="Times New Roman"/>
              </a:rPr>
              <a:t> </a:t>
            </a:r>
            <a:r>
              <a:rPr lang="en-GB" sz="2000" b="0" spc="215">
                <a:solidFill>
                  <a:srgbClr val="FFFAFA"/>
                </a:solidFill>
                <a:latin typeface="+mj-lt"/>
                <a:cs typeface="Times New Roman"/>
              </a:rPr>
              <a:t>have</a:t>
            </a:r>
            <a:r>
              <a:rPr lang="en-GB" sz="2000" b="0" spc="-10">
                <a:solidFill>
                  <a:srgbClr val="FFFAFA"/>
                </a:solidFill>
                <a:latin typeface="+mj-lt"/>
                <a:cs typeface="Times New Roman"/>
              </a:rPr>
              <a:t> </a:t>
            </a:r>
            <a:r>
              <a:rPr lang="en-GB" sz="2000" b="0" spc="165">
                <a:solidFill>
                  <a:srgbClr val="FFFAFA"/>
                </a:solidFill>
                <a:latin typeface="+mj-lt"/>
                <a:cs typeface="Times New Roman"/>
              </a:rPr>
              <a:t>for</a:t>
            </a:r>
            <a:r>
              <a:rPr lang="en-GB" sz="2000" b="0" spc="-10">
                <a:solidFill>
                  <a:srgbClr val="FFFAFA"/>
                </a:solidFill>
                <a:latin typeface="+mj-lt"/>
                <a:cs typeface="Times New Roman"/>
              </a:rPr>
              <a:t> </a:t>
            </a:r>
            <a:r>
              <a:rPr lang="en-GB" sz="2000" b="0" spc="175">
                <a:solidFill>
                  <a:srgbClr val="FFFAFA"/>
                </a:solidFill>
                <a:latin typeface="+mj-lt"/>
                <a:cs typeface="Times New Roman"/>
              </a:rPr>
              <a:t>each</a:t>
            </a:r>
            <a:r>
              <a:rPr lang="en-GB" sz="2000" b="0" spc="-5">
                <a:solidFill>
                  <a:srgbClr val="FFFAFA"/>
                </a:solidFill>
                <a:latin typeface="+mj-lt"/>
                <a:cs typeface="Times New Roman"/>
              </a:rPr>
              <a:t> </a:t>
            </a:r>
            <a:r>
              <a:rPr lang="en-GB" sz="2000" b="0" spc="160">
                <a:solidFill>
                  <a:srgbClr val="FFFAFA"/>
                </a:solidFill>
                <a:latin typeface="+mj-lt"/>
                <a:cs typeface="Times New Roman"/>
              </a:rPr>
              <a:t>other,</a:t>
            </a:r>
            <a:r>
              <a:rPr lang="en-GB" sz="2000" b="0" spc="-10">
                <a:solidFill>
                  <a:srgbClr val="FFFAFA"/>
                </a:solidFill>
                <a:latin typeface="+mj-lt"/>
                <a:cs typeface="Times New Roman"/>
              </a:rPr>
              <a:t> </a:t>
            </a:r>
            <a:r>
              <a:rPr lang="en-GB" sz="2000" b="0" spc="229">
                <a:solidFill>
                  <a:srgbClr val="FFFAFA"/>
                </a:solidFill>
                <a:latin typeface="+mj-lt"/>
                <a:cs typeface="Times New Roman"/>
              </a:rPr>
              <a:t>and</a:t>
            </a:r>
            <a:r>
              <a:rPr lang="en-GB" sz="2000" b="0" spc="-10">
                <a:solidFill>
                  <a:srgbClr val="FFFAFA"/>
                </a:solidFill>
                <a:latin typeface="+mj-lt"/>
                <a:cs typeface="Times New Roman"/>
              </a:rPr>
              <a:t> </a:t>
            </a:r>
            <a:r>
              <a:rPr lang="en-GB" sz="2000" b="0" spc="225">
                <a:solidFill>
                  <a:srgbClr val="FFFAFA"/>
                </a:solidFill>
                <a:latin typeface="+mj-lt"/>
                <a:cs typeface="Times New Roman"/>
              </a:rPr>
              <a:t>the</a:t>
            </a:r>
            <a:r>
              <a:rPr lang="en-GB" sz="2000" b="0" spc="-5">
                <a:solidFill>
                  <a:srgbClr val="FFFAFA"/>
                </a:solidFill>
                <a:latin typeface="+mj-lt"/>
                <a:cs typeface="Times New Roman"/>
              </a:rPr>
              <a:t> </a:t>
            </a:r>
            <a:r>
              <a:rPr lang="en-GB" sz="2000" b="0" spc="165">
                <a:solidFill>
                  <a:srgbClr val="FFFAFA"/>
                </a:solidFill>
                <a:latin typeface="+mj-lt"/>
                <a:cs typeface="Times New Roman"/>
              </a:rPr>
              <a:t>powerful</a:t>
            </a:r>
            <a:r>
              <a:rPr lang="en-GB" sz="2000" b="0" spc="-10">
                <a:solidFill>
                  <a:srgbClr val="FFFAFA"/>
                </a:solidFill>
                <a:latin typeface="+mj-lt"/>
                <a:cs typeface="Times New Roman"/>
              </a:rPr>
              <a:t> </a:t>
            </a:r>
            <a:r>
              <a:rPr lang="en-GB" sz="2000" b="0" spc="165">
                <a:solidFill>
                  <a:srgbClr val="FFFAFA"/>
                </a:solidFill>
                <a:latin typeface="+mj-lt"/>
                <a:cs typeface="Times New Roman"/>
              </a:rPr>
              <a:t>sense</a:t>
            </a:r>
            <a:r>
              <a:rPr lang="en-GB" sz="2000" b="0" spc="-10">
                <a:solidFill>
                  <a:srgbClr val="FFFAFA"/>
                </a:solidFill>
                <a:latin typeface="+mj-lt"/>
                <a:cs typeface="Times New Roman"/>
              </a:rPr>
              <a:t> </a:t>
            </a:r>
            <a:r>
              <a:rPr lang="en-GB" sz="2000" b="0" spc="110">
                <a:solidFill>
                  <a:srgbClr val="FFFAFA"/>
                </a:solidFill>
                <a:latin typeface="+mj-lt"/>
                <a:cs typeface="Times New Roman"/>
              </a:rPr>
              <a:t>of</a:t>
            </a:r>
            <a:r>
              <a:rPr lang="en-GB" sz="2000" b="0" spc="-10">
                <a:solidFill>
                  <a:srgbClr val="FFFAFA"/>
                </a:solidFill>
                <a:latin typeface="+mj-lt"/>
                <a:cs typeface="Times New Roman"/>
              </a:rPr>
              <a:t> </a:t>
            </a:r>
            <a:r>
              <a:rPr lang="en-GB" sz="2000" b="0" spc="125">
                <a:solidFill>
                  <a:srgbClr val="FFFAFA"/>
                </a:solidFill>
                <a:latin typeface="+mj-lt"/>
                <a:cs typeface="Times New Roman"/>
              </a:rPr>
              <a:t>inclusivity</a:t>
            </a:r>
            <a:r>
              <a:rPr lang="en-GB" sz="2000" b="0" spc="-5">
                <a:solidFill>
                  <a:srgbClr val="FFFAFA"/>
                </a:solidFill>
                <a:latin typeface="+mj-lt"/>
                <a:cs typeface="Times New Roman"/>
              </a:rPr>
              <a:t> </a:t>
            </a:r>
            <a:r>
              <a:rPr lang="en-GB" sz="2000" b="0" spc="229">
                <a:solidFill>
                  <a:srgbClr val="FFFAFA"/>
                </a:solidFill>
                <a:latin typeface="+mj-lt"/>
                <a:cs typeface="Times New Roman"/>
              </a:rPr>
              <a:t>and</a:t>
            </a:r>
            <a:r>
              <a:rPr lang="en-GB" sz="2000" b="0" spc="-10">
                <a:solidFill>
                  <a:srgbClr val="FFFAFA"/>
                </a:solidFill>
                <a:latin typeface="+mj-lt"/>
                <a:cs typeface="Times New Roman"/>
              </a:rPr>
              <a:t> </a:t>
            </a:r>
            <a:r>
              <a:rPr lang="en-GB" sz="2000" b="0" spc="125">
                <a:solidFill>
                  <a:srgbClr val="FFFAFA"/>
                </a:solidFill>
                <a:latin typeface="+mj-lt"/>
                <a:cs typeface="Times New Roman"/>
              </a:rPr>
              <a:t>belonging</a:t>
            </a:r>
            <a:r>
              <a:rPr lang="en-GB" sz="2000" b="0" spc="-10">
                <a:solidFill>
                  <a:srgbClr val="FFFAFA"/>
                </a:solidFill>
                <a:latin typeface="+mj-lt"/>
                <a:cs typeface="Times New Roman"/>
              </a:rPr>
              <a:t> </a:t>
            </a:r>
            <a:r>
              <a:rPr lang="en-GB" sz="2000" b="0" spc="210">
                <a:solidFill>
                  <a:srgbClr val="FFFAFA"/>
                </a:solidFill>
                <a:latin typeface="+mj-lt"/>
                <a:cs typeface="Times New Roman"/>
              </a:rPr>
              <a:t>that </a:t>
            </a:r>
            <a:r>
              <a:rPr lang="en-GB" sz="2000" b="0" spc="155">
                <a:solidFill>
                  <a:srgbClr val="FFFAFA"/>
                </a:solidFill>
                <a:latin typeface="+mj-lt"/>
                <a:cs typeface="Times New Roman"/>
              </a:rPr>
              <a:t>characterises</a:t>
            </a:r>
            <a:r>
              <a:rPr lang="en-GB" sz="2000" b="0" spc="-10">
                <a:solidFill>
                  <a:srgbClr val="FFFAFA"/>
                </a:solidFill>
                <a:latin typeface="+mj-lt"/>
                <a:cs typeface="Times New Roman"/>
              </a:rPr>
              <a:t> </a:t>
            </a:r>
            <a:r>
              <a:rPr lang="en-GB" sz="2000" b="0" spc="190">
                <a:solidFill>
                  <a:srgbClr val="FFFAFA"/>
                </a:solidFill>
                <a:latin typeface="+mj-lt"/>
                <a:cs typeface="Times New Roman"/>
              </a:rPr>
              <a:t>everything</a:t>
            </a:r>
            <a:r>
              <a:rPr lang="en-GB" sz="2000" b="0" spc="-10">
                <a:solidFill>
                  <a:srgbClr val="FFFAFA"/>
                </a:solidFill>
                <a:latin typeface="+mj-lt"/>
                <a:cs typeface="Times New Roman"/>
              </a:rPr>
              <a:t> </a:t>
            </a:r>
            <a:r>
              <a:rPr lang="en-GB" sz="2000" b="0" spc="229">
                <a:solidFill>
                  <a:srgbClr val="FFFAFA"/>
                </a:solidFill>
                <a:latin typeface="+mj-lt"/>
                <a:cs typeface="Times New Roman"/>
              </a:rPr>
              <a:t>we</a:t>
            </a:r>
            <a:r>
              <a:rPr lang="en-GB" sz="2000" b="0" spc="-5">
                <a:solidFill>
                  <a:srgbClr val="FFFAFA"/>
                </a:solidFill>
                <a:latin typeface="+mj-lt"/>
                <a:cs typeface="Times New Roman"/>
              </a:rPr>
              <a:t> </a:t>
            </a:r>
            <a:r>
              <a:rPr lang="en-GB" sz="2000" b="0" spc="40">
                <a:solidFill>
                  <a:srgbClr val="FFFAFA"/>
                </a:solidFill>
                <a:latin typeface="+mj-lt"/>
                <a:cs typeface="Times New Roman"/>
              </a:rPr>
              <a:t>do</a:t>
            </a:r>
            <a:r>
              <a:rPr lang="en-GB" sz="2000" spc="40">
                <a:solidFill>
                  <a:srgbClr val="FFFAFA"/>
                </a:solidFill>
                <a:latin typeface="+mj-lt"/>
                <a:cs typeface="Times New Roman"/>
              </a:rPr>
              <a:t>.</a:t>
            </a:r>
            <a:endParaRPr lang="en-GB" sz="2000">
              <a:latin typeface="+mj-lt"/>
              <a:cs typeface="Times New Roman"/>
            </a:endParaRPr>
          </a:p>
        </p:txBody>
      </p:sp>
    </p:spTree>
    <p:extLst>
      <p:ext uri="{BB962C8B-B14F-4D97-AF65-F5344CB8AC3E}">
        <p14:creationId xmlns:p14="http://schemas.microsoft.com/office/powerpoint/2010/main" val="1609659331"/>
      </p:ext>
    </p:extLst>
  </p:cSld>
  <p:clrMapOvr>
    <a:masterClrMapping/>
  </p:clrMapOvr>
  <p:transition spd="med" advTm="26110"/>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500" y="381551"/>
            <a:ext cx="10019014" cy="754382"/>
          </a:xfrm>
        </p:spPr>
        <p:txBody>
          <a:bodyPr lIns="45718" tIns="45718" rIns="45718" bIns="45718" anchor="t">
            <a:normAutofit/>
          </a:bodyPr>
          <a:lstStyle/>
          <a:p>
            <a:r>
              <a:rPr lang="en-US">
                <a:latin typeface="foco light"/>
              </a:rPr>
              <a:t>Fire Safety</a:t>
            </a:r>
          </a:p>
        </p:txBody>
      </p:sp>
      <p:sp>
        <p:nvSpPr>
          <p:cNvPr id="3" name="Content Placeholder 2"/>
          <p:cNvSpPr>
            <a:spLocks noGrp="1"/>
          </p:cNvSpPr>
          <p:nvPr>
            <p:ph idx="1"/>
          </p:nvPr>
        </p:nvSpPr>
        <p:spPr>
          <a:xfrm>
            <a:off x="444500" y="1287676"/>
            <a:ext cx="10019014" cy="4351338"/>
          </a:xfrm>
        </p:spPr>
        <p:txBody>
          <a:bodyPr lIns="45718" tIns="45718" rIns="45718" bIns="45718" anchor="t">
            <a:normAutofit/>
          </a:bodyPr>
          <a:lstStyle/>
          <a:p>
            <a:pPr marL="0" indent="0">
              <a:buNone/>
            </a:pPr>
            <a:endParaRPr lang="en-US" b="1" u="sng">
              <a:solidFill>
                <a:schemeClr val="bg1"/>
              </a:solidFill>
              <a:latin typeface="foco light"/>
            </a:endParaRPr>
          </a:p>
          <a:p>
            <a:pPr marL="457200" lvl="1" indent="0">
              <a:buNone/>
            </a:pPr>
            <a:r>
              <a:rPr lang="en-US">
                <a:solidFill>
                  <a:schemeClr val="bg1"/>
                </a:solidFill>
                <a:latin typeface="foco light"/>
              </a:rPr>
              <a:t>Action on the event of a fire</a:t>
            </a:r>
          </a:p>
          <a:p>
            <a:pPr marL="1428750" lvl="2" indent="-514350">
              <a:buAutoNum type="arabicPeriod"/>
            </a:pPr>
            <a:r>
              <a:rPr lang="en-US">
                <a:solidFill>
                  <a:schemeClr val="bg1"/>
                </a:solidFill>
                <a:latin typeface="foco light"/>
              </a:rPr>
              <a:t>Close doors and windows</a:t>
            </a:r>
          </a:p>
          <a:p>
            <a:pPr marL="1428750" lvl="2" indent="-514350">
              <a:buAutoNum type="arabicPeriod"/>
            </a:pPr>
            <a:r>
              <a:rPr lang="en-US">
                <a:solidFill>
                  <a:schemeClr val="bg1"/>
                </a:solidFill>
                <a:latin typeface="foco light"/>
              </a:rPr>
              <a:t>Follow exit signage </a:t>
            </a:r>
            <a:endParaRPr lang="en-US">
              <a:solidFill>
                <a:schemeClr val="bg1"/>
              </a:solidFill>
            </a:endParaRPr>
          </a:p>
          <a:p>
            <a:pPr marL="1428750" lvl="2" indent="-514350">
              <a:buAutoNum type="arabicPeriod"/>
            </a:pPr>
            <a:r>
              <a:rPr lang="en-US">
                <a:solidFill>
                  <a:schemeClr val="bg1"/>
                </a:solidFill>
                <a:latin typeface="foco light"/>
              </a:rPr>
              <a:t>Safest and shortest route out</a:t>
            </a:r>
          </a:p>
          <a:p>
            <a:pPr marL="1428750" lvl="2" indent="-514350">
              <a:buAutoNum type="arabicPeriod"/>
            </a:pPr>
            <a:r>
              <a:rPr lang="en-US">
                <a:solidFill>
                  <a:schemeClr val="bg1"/>
                </a:solidFill>
                <a:latin typeface="foco light"/>
              </a:rPr>
              <a:t>Do not use lifts</a:t>
            </a:r>
          </a:p>
          <a:p>
            <a:pPr marL="1428750" lvl="2" indent="-514350">
              <a:buAutoNum type="arabicPeriod"/>
            </a:pPr>
            <a:r>
              <a:rPr lang="en-US">
                <a:solidFill>
                  <a:schemeClr val="bg1"/>
                </a:solidFill>
                <a:latin typeface="foco light"/>
              </a:rPr>
              <a:t>Assembly Point – evacuation map</a:t>
            </a:r>
            <a:endParaRPr lang="en-US">
              <a:solidFill>
                <a:schemeClr val="bg1"/>
              </a:solidFill>
            </a:endParaRPr>
          </a:p>
          <a:p>
            <a:pPr marL="1428750" lvl="2" indent="-514350">
              <a:buAutoNum type="arabicPeriod"/>
            </a:pPr>
            <a:r>
              <a:rPr lang="en-US">
                <a:solidFill>
                  <a:schemeClr val="bg1"/>
                </a:solidFill>
                <a:latin typeface="foco light"/>
              </a:rPr>
              <a:t>All clear – who decides?</a:t>
            </a:r>
          </a:p>
          <a:p>
            <a:pPr marL="1428750" lvl="2" indent="-514350">
              <a:buAutoNum type="arabicPeriod"/>
            </a:pPr>
            <a:endParaRPr lang="en-US">
              <a:solidFill>
                <a:schemeClr val="bg1"/>
              </a:solidFill>
            </a:endParaRPr>
          </a:p>
        </p:txBody>
      </p:sp>
      <p:pic>
        <p:nvPicPr>
          <p:cNvPr id="7" name="Picture 7">
            <a:extLst>
              <a:ext uri="{FF2B5EF4-FFF2-40B4-BE49-F238E27FC236}">
                <a16:creationId xmlns:a16="http://schemas.microsoft.com/office/drawing/2014/main" id="{35B50F86-B3D3-C6D2-9342-5209970AB21F}"/>
              </a:ext>
            </a:extLst>
          </p:cNvPr>
          <p:cNvPicPr>
            <a:picLocks noChangeAspect="1"/>
          </p:cNvPicPr>
          <p:nvPr/>
        </p:nvPicPr>
        <p:blipFill>
          <a:blip r:embed="rId3"/>
          <a:stretch>
            <a:fillRect/>
          </a:stretch>
        </p:blipFill>
        <p:spPr>
          <a:xfrm>
            <a:off x="7618381" y="1653139"/>
            <a:ext cx="3607558" cy="2163428"/>
          </a:xfrm>
          <a:prstGeom prst="rect">
            <a:avLst/>
          </a:prstGeom>
        </p:spPr>
      </p:pic>
      <p:pic>
        <p:nvPicPr>
          <p:cNvPr id="9" name="Picture 8">
            <a:extLst>
              <a:ext uri="{FF2B5EF4-FFF2-40B4-BE49-F238E27FC236}">
                <a16:creationId xmlns:a16="http://schemas.microsoft.com/office/drawing/2014/main" id="{DF3DAEEF-1E8B-D53E-15B7-39977DA9A8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1960" y="4087989"/>
            <a:ext cx="2202123" cy="1487037"/>
          </a:xfrm>
          <a:prstGeom prst="rect">
            <a:avLst/>
          </a:prstGeom>
        </p:spPr>
      </p:pic>
    </p:spTree>
    <p:extLst>
      <p:ext uri="{BB962C8B-B14F-4D97-AF65-F5344CB8AC3E}">
        <p14:creationId xmlns:p14="http://schemas.microsoft.com/office/powerpoint/2010/main" val="3587327653"/>
      </p:ext>
    </p:extLst>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B589C-89AB-4BE8-9D36-D43AA37490B0}"/>
              </a:ext>
            </a:extLst>
          </p:cNvPr>
          <p:cNvSpPr>
            <a:spLocks noGrp="1"/>
          </p:cNvSpPr>
          <p:nvPr>
            <p:ph type="title"/>
          </p:nvPr>
        </p:nvSpPr>
        <p:spPr>
          <a:xfrm>
            <a:off x="364888" y="495282"/>
            <a:ext cx="10019014" cy="754382"/>
          </a:xfrm>
        </p:spPr>
        <p:txBody>
          <a:bodyPr lIns="45718" tIns="45718" rIns="45718" bIns="45718" anchor="t">
            <a:normAutofit/>
          </a:bodyPr>
          <a:lstStyle/>
          <a:p>
            <a:r>
              <a:rPr lang="en-GB">
                <a:latin typeface="foco light"/>
              </a:rPr>
              <a:t>Fire Evacuation Duties</a:t>
            </a:r>
            <a:endParaRPr lang="en-GB"/>
          </a:p>
        </p:txBody>
      </p:sp>
      <p:sp>
        <p:nvSpPr>
          <p:cNvPr id="3" name="Content Placeholder 2">
            <a:extLst>
              <a:ext uri="{FF2B5EF4-FFF2-40B4-BE49-F238E27FC236}">
                <a16:creationId xmlns:a16="http://schemas.microsoft.com/office/drawing/2014/main" id="{A4A8C0DB-4B17-4D83-98DF-6558328D09CB}"/>
              </a:ext>
            </a:extLst>
          </p:cNvPr>
          <p:cNvSpPr>
            <a:spLocks noGrp="1"/>
          </p:cNvSpPr>
          <p:nvPr>
            <p:ph idx="1"/>
          </p:nvPr>
        </p:nvSpPr>
        <p:spPr>
          <a:xfrm>
            <a:off x="364888" y="1367288"/>
            <a:ext cx="8438150" cy="4351338"/>
          </a:xfrm>
        </p:spPr>
        <p:txBody>
          <a:bodyPr lIns="45718" tIns="45718" rIns="45718" bIns="45718" anchor="t">
            <a:normAutofit fontScale="77500" lnSpcReduction="20000"/>
          </a:bodyPr>
          <a:lstStyle/>
          <a:p>
            <a:pPr marL="0" indent="0">
              <a:buNone/>
            </a:pPr>
            <a:endParaRPr lang="en-GB" u="sng">
              <a:solidFill>
                <a:schemeClr val="bg1"/>
              </a:solidFill>
              <a:latin typeface="foco light"/>
            </a:endParaRPr>
          </a:p>
          <a:p>
            <a:pPr lvl="1">
              <a:lnSpc>
                <a:spcPct val="150000"/>
              </a:lnSpc>
            </a:pPr>
            <a:r>
              <a:rPr lang="en-GB">
                <a:solidFill>
                  <a:schemeClr val="bg1"/>
                </a:solidFill>
                <a:latin typeface="foco light"/>
              </a:rPr>
              <a:t>All staff – responsibility for others</a:t>
            </a:r>
          </a:p>
          <a:p>
            <a:pPr lvl="1">
              <a:lnSpc>
                <a:spcPct val="150000"/>
              </a:lnSpc>
            </a:pPr>
            <a:r>
              <a:rPr lang="en-GB">
                <a:solidFill>
                  <a:schemeClr val="bg1"/>
                </a:solidFill>
                <a:latin typeface="foco light"/>
              </a:rPr>
              <a:t>Fire Wardens- check corridors, storerooms etc, assist disabled persons to safe refuges – PEEPs will be in place where needed.</a:t>
            </a:r>
          </a:p>
          <a:p>
            <a:pPr lvl="1">
              <a:lnSpc>
                <a:spcPct val="150000"/>
              </a:lnSpc>
            </a:pPr>
            <a:r>
              <a:rPr lang="en-GB">
                <a:solidFill>
                  <a:schemeClr val="bg1"/>
                </a:solidFill>
                <a:latin typeface="foco light"/>
              </a:rPr>
              <a:t>Fire Marshals – escort persons to Assembly Points, report any issues to fire brigade or responsible person.</a:t>
            </a:r>
          </a:p>
          <a:p>
            <a:pPr lvl="1">
              <a:lnSpc>
                <a:spcPct val="150000"/>
              </a:lnSpc>
            </a:pPr>
            <a:r>
              <a:rPr lang="en-GB">
                <a:solidFill>
                  <a:schemeClr val="bg1"/>
                </a:solidFill>
                <a:latin typeface="foco light"/>
              </a:rPr>
              <a:t>Assembly points map on following slide.</a:t>
            </a:r>
          </a:p>
          <a:p>
            <a:pPr lvl="1">
              <a:lnSpc>
                <a:spcPct val="150000"/>
              </a:lnSpc>
            </a:pPr>
            <a:r>
              <a:rPr lang="en-GB">
                <a:solidFill>
                  <a:schemeClr val="bg1"/>
                </a:solidFill>
                <a:latin typeface="foco light"/>
              </a:rPr>
              <a:t>Debrief your staff and students post event.</a:t>
            </a:r>
            <a:endParaRPr lang="en-GB">
              <a:solidFill>
                <a:schemeClr val="bg1"/>
              </a:solidFill>
            </a:endParaRPr>
          </a:p>
          <a:p>
            <a:pPr lvl="1"/>
            <a:endParaRPr lang="en-GB"/>
          </a:p>
        </p:txBody>
      </p:sp>
      <p:pic>
        <p:nvPicPr>
          <p:cNvPr id="5" name="Picture 5">
            <a:extLst>
              <a:ext uri="{FF2B5EF4-FFF2-40B4-BE49-F238E27FC236}">
                <a16:creationId xmlns:a16="http://schemas.microsoft.com/office/drawing/2014/main" id="{F9090EB9-A6E9-C620-0551-19529890CE83}"/>
              </a:ext>
            </a:extLst>
          </p:cNvPr>
          <p:cNvPicPr>
            <a:picLocks noChangeAspect="1"/>
          </p:cNvPicPr>
          <p:nvPr/>
        </p:nvPicPr>
        <p:blipFill>
          <a:blip r:embed="rId3"/>
          <a:stretch>
            <a:fillRect/>
          </a:stretch>
        </p:blipFill>
        <p:spPr>
          <a:xfrm>
            <a:off x="9468404" y="1897271"/>
            <a:ext cx="2248834" cy="3481953"/>
          </a:xfrm>
          <a:prstGeom prst="rect">
            <a:avLst/>
          </a:prstGeom>
        </p:spPr>
      </p:pic>
    </p:spTree>
    <p:extLst>
      <p:ext uri="{BB962C8B-B14F-4D97-AF65-F5344CB8AC3E}">
        <p14:creationId xmlns:p14="http://schemas.microsoft.com/office/powerpoint/2010/main" val="32867841"/>
      </p:ext>
    </p:extLst>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5EE98E7-21DA-4713-9A7E-A84E7D5260F4}"/>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402" t="7853" b="10209"/>
          <a:stretch/>
        </p:blipFill>
        <p:spPr>
          <a:xfrm>
            <a:off x="2112179" y="252720"/>
            <a:ext cx="7628953" cy="6317663"/>
          </a:xfrm>
          <a:prstGeom prst="rect">
            <a:avLst/>
          </a:prstGeom>
        </p:spPr>
      </p:pic>
    </p:spTree>
    <p:extLst>
      <p:ext uri="{BB962C8B-B14F-4D97-AF65-F5344CB8AC3E}">
        <p14:creationId xmlns:p14="http://schemas.microsoft.com/office/powerpoint/2010/main" val="3273593291"/>
      </p:ext>
    </p:extLst>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CD010-57EE-4ADD-8618-253B4E03C83C}"/>
              </a:ext>
            </a:extLst>
          </p:cNvPr>
          <p:cNvSpPr>
            <a:spLocks noGrp="1"/>
          </p:cNvSpPr>
          <p:nvPr>
            <p:ph type="title"/>
          </p:nvPr>
        </p:nvSpPr>
        <p:spPr>
          <a:xfrm>
            <a:off x="273903" y="449790"/>
            <a:ext cx="10019014" cy="754382"/>
          </a:xfrm>
        </p:spPr>
        <p:txBody>
          <a:bodyPr lIns="45718" tIns="45718" rIns="45718" bIns="45718" anchor="t">
            <a:normAutofit/>
          </a:bodyPr>
          <a:lstStyle/>
          <a:p>
            <a:r>
              <a:rPr lang="en-GB">
                <a:latin typeface="foco light"/>
              </a:rPr>
              <a:t>Accident / Incident &amp; Injury Reporting</a:t>
            </a:r>
            <a:endParaRPr lang="en-GB"/>
          </a:p>
        </p:txBody>
      </p:sp>
      <p:sp>
        <p:nvSpPr>
          <p:cNvPr id="3" name="Content Placeholder 2">
            <a:extLst>
              <a:ext uri="{FF2B5EF4-FFF2-40B4-BE49-F238E27FC236}">
                <a16:creationId xmlns:a16="http://schemas.microsoft.com/office/drawing/2014/main" id="{3CAF7BFA-797E-4BB2-B47E-AF5AD1F1F164}"/>
              </a:ext>
            </a:extLst>
          </p:cNvPr>
          <p:cNvSpPr>
            <a:spLocks noGrp="1"/>
          </p:cNvSpPr>
          <p:nvPr>
            <p:ph idx="1"/>
          </p:nvPr>
        </p:nvSpPr>
        <p:spPr>
          <a:xfrm>
            <a:off x="-67291" y="1253556"/>
            <a:ext cx="8165193" cy="4351338"/>
          </a:xfrm>
        </p:spPr>
        <p:txBody>
          <a:bodyPr lIns="45718" tIns="45718" rIns="45718" bIns="45718" anchor="t">
            <a:normAutofit/>
          </a:bodyPr>
          <a:lstStyle/>
          <a:p>
            <a:pPr marL="457200" lvl="1" indent="0">
              <a:buNone/>
            </a:pPr>
            <a:r>
              <a:rPr lang="en-GB">
                <a:solidFill>
                  <a:schemeClr val="bg1"/>
                </a:solidFill>
                <a:latin typeface="foco light"/>
              </a:rPr>
              <a:t>Please Report:</a:t>
            </a:r>
            <a:endParaRPr lang="en-US">
              <a:solidFill>
                <a:schemeClr val="bg1"/>
              </a:solidFill>
            </a:endParaRPr>
          </a:p>
          <a:p>
            <a:pPr marL="457200" lvl="1" indent="0">
              <a:buNone/>
            </a:pPr>
            <a:endParaRPr lang="en-GB">
              <a:solidFill>
                <a:schemeClr val="bg1"/>
              </a:solidFill>
              <a:latin typeface="foco light"/>
            </a:endParaRPr>
          </a:p>
          <a:p>
            <a:pPr lvl="1"/>
            <a:r>
              <a:rPr lang="en-GB">
                <a:solidFill>
                  <a:schemeClr val="bg1"/>
                </a:solidFill>
                <a:latin typeface="foco light"/>
              </a:rPr>
              <a:t>Engage online health and safety platform.</a:t>
            </a:r>
            <a:endParaRPr lang="en-GB">
              <a:solidFill>
                <a:schemeClr val="bg1"/>
              </a:solidFill>
            </a:endParaRPr>
          </a:p>
          <a:p>
            <a:pPr lvl="1"/>
            <a:r>
              <a:rPr lang="en-GB">
                <a:solidFill>
                  <a:schemeClr val="bg1"/>
                </a:solidFill>
                <a:latin typeface="foco light"/>
              </a:rPr>
              <a:t>Intranet - Report Forms- Health &amp; Safety - Intranet</a:t>
            </a:r>
            <a:endParaRPr lang="en-GB">
              <a:solidFill>
                <a:schemeClr val="bg1"/>
              </a:solidFill>
            </a:endParaRPr>
          </a:p>
          <a:p>
            <a:pPr lvl="1"/>
            <a:r>
              <a:rPr lang="en-GB">
                <a:solidFill>
                  <a:schemeClr val="bg1"/>
                </a:solidFill>
                <a:latin typeface="foco light"/>
              </a:rPr>
              <a:t>Email: jpritlove@aub.ac.uk</a:t>
            </a:r>
          </a:p>
          <a:p>
            <a:pPr marL="457200" lvl="1" indent="0">
              <a:buNone/>
            </a:pPr>
            <a:endParaRPr lang="en-GB">
              <a:solidFill>
                <a:schemeClr val="bg1"/>
              </a:solidFill>
              <a:latin typeface="foco light"/>
            </a:endParaRPr>
          </a:p>
          <a:p>
            <a:pPr marL="457200" lvl="1" indent="0">
              <a:buNone/>
            </a:pPr>
            <a:r>
              <a:rPr lang="en-GB" sz="2400" b="1">
                <a:solidFill>
                  <a:schemeClr val="bg1"/>
                </a:solidFill>
                <a:latin typeface="foco light"/>
              </a:rPr>
              <a:t>Intranet&gt;Campus Services&gt;</a:t>
            </a:r>
            <a:r>
              <a:rPr lang="en-GB" sz="2400" b="1" err="1">
                <a:solidFill>
                  <a:schemeClr val="bg1"/>
                </a:solidFill>
                <a:latin typeface="foco light"/>
              </a:rPr>
              <a:t>Health&amp;Safety</a:t>
            </a:r>
            <a:r>
              <a:rPr lang="en-GB" sz="2400" b="1">
                <a:solidFill>
                  <a:schemeClr val="bg1"/>
                </a:solidFill>
                <a:latin typeface="foco light"/>
              </a:rPr>
              <a:t>&gt;Forms and Reports</a:t>
            </a:r>
            <a:endParaRPr lang="en-GB" sz="2400" b="1">
              <a:solidFill>
                <a:schemeClr val="bg1"/>
              </a:solidFill>
            </a:endParaRPr>
          </a:p>
          <a:p>
            <a:pPr lvl="1"/>
            <a:endParaRPr lang="en-GB"/>
          </a:p>
        </p:txBody>
      </p:sp>
      <p:pic>
        <p:nvPicPr>
          <p:cNvPr id="4" name="Picture 4">
            <a:extLst>
              <a:ext uri="{FF2B5EF4-FFF2-40B4-BE49-F238E27FC236}">
                <a16:creationId xmlns:a16="http://schemas.microsoft.com/office/drawing/2014/main" id="{52412EED-009E-1202-E087-FCAB2319CDDB}"/>
              </a:ext>
            </a:extLst>
          </p:cNvPr>
          <p:cNvPicPr>
            <a:picLocks noChangeAspect="1"/>
          </p:cNvPicPr>
          <p:nvPr/>
        </p:nvPicPr>
        <p:blipFill rotWithShape="1">
          <a:blip r:embed="rId3"/>
          <a:srcRect t="4571" r="341"/>
          <a:stretch/>
        </p:blipFill>
        <p:spPr>
          <a:xfrm>
            <a:off x="8244096" y="2693429"/>
            <a:ext cx="3313044" cy="1900194"/>
          </a:xfrm>
          <a:prstGeom prst="rect">
            <a:avLst/>
          </a:prstGeom>
        </p:spPr>
      </p:pic>
    </p:spTree>
    <p:extLst>
      <p:ext uri="{BB962C8B-B14F-4D97-AF65-F5344CB8AC3E}">
        <p14:creationId xmlns:p14="http://schemas.microsoft.com/office/powerpoint/2010/main" val="1309821562"/>
      </p:ext>
    </p:extLst>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B3599-5A9C-40EC-9276-5AFA2F34DA2A}"/>
              </a:ext>
            </a:extLst>
          </p:cNvPr>
          <p:cNvSpPr>
            <a:spLocks noGrp="1"/>
          </p:cNvSpPr>
          <p:nvPr>
            <p:ph type="title"/>
          </p:nvPr>
        </p:nvSpPr>
        <p:spPr>
          <a:xfrm>
            <a:off x="444500" y="518028"/>
            <a:ext cx="10019014" cy="754382"/>
          </a:xfrm>
        </p:spPr>
        <p:txBody>
          <a:bodyPr lIns="45718" tIns="45718" rIns="45718" bIns="45718" anchor="t">
            <a:normAutofit/>
          </a:bodyPr>
          <a:lstStyle/>
          <a:p>
            <a:r>
              <a:rPr lang="en-GB">
                <a:latin typeface="foco light"/>
              </a:rPr>
              <a:t>First Aid</a:t>
            </a:r>
            <a:endParaRPr lang="en-GB"/>
          </a:p>
        </p:txBody>
      </p:sp>
      <p:sp>
        <p:nvSpPr>
          <p:cNvPr id="3" name="Content Placeholder 2">
            <a:extLst>
              <a:ext uri="{FF2B5EF4-FFF2-40B4-BE49-F238E27FC236}">
                <a16:creationId xmlns:a16="http://schemas.microsoft.com/office/drawing/2014/main" id="{CBDFA225-8014-4475-8FDF-7F4875AF85C3}"/>
              </a:ext>
            </a:extLst>
          </p:cNvPr>
          <p:cNvSpPr>
            <a:spLocks noGrp="1"/>
          </p:cNvSpPr>
          <p:nvPr>
            <p:ph idx="1"/>
          </p:nvPr>
        </p:nvSpPr>
        <p:spPr>
          <a:xfrm>
            <a:off x="444500" y="1458273"/>
            <a:ext cx="6083910" cy="4351338"/>
          </a:xfrm>
        </p:spPr>
        <p:txBody>
          <a:bodyPr lIns="45718" tIns="45718" rIns="45718" bIns="45718" anchor="t">
            <a:normAutofit fontScale="92500" lnSpcReduction="20000"/>
          </a:bodyPr>
          <a:lstStyle/>
          <a:p>
            <a:pPr marL="0" indent="0">
              <a:buNone/>
            </a:pPr>
            <a:r>
              <a:rPr lang="en-GB">
                <a:solidFill>
                  <a:schemeClr val="bg1"/>
                </a:solidFill>
                <a:latin typeface="foco light"/>
              </a:rPr>
              <a:t>Ways of obtaining first aid assistance:</a:t>
            </a:r>
            <a:endParaRPr lang="en-US" b="1">
              <a:solidFill>
                <a:schemeClr val="bg1"/>
              </a:solidFill>
              <a:latin typeface="foco light"/>
            </a:endParaRPr>
          </a:p>
          <a:p>
            <a:pPr marL="971550" lvl="1" indent="-514350">
              <a:lnSpc>
                <a:spcPct val="150000"/>
              </a:lnSpc>
              <a:buFont typeface="+mj-lt"/>
              <a:buAutoNum type="arabicPeriod"/>
            </a:pPr>
            <a:r>
              <a:rPr lang="en-GB">
                <a:solidFill>
                  <a:schemeClr val="bg1"/>
                </a:solidFill>
                <a:latin typeface="foco light"/>
              </a:rPr>
              <a:t>Call: Reception 01202 36(3201)</a:t>
            </a:r>
          </a:p>
          <a:p>
            <a:pPr marL="971550" lvl="1" indent="-514350">
              <a:lnSpc>
                <a:spcPct val="150000"/>
              </a:lnSpc>
              <a:buFont typeface="+mj-lt"/>
              <a:buAutoNum type="arabicPeriod"/>
            </a:pPr>
            <a:r>
              <a:rPr lang="en-GB">
                <a:solidFill>
                  <a:schemeClr val="bg1"/>
                </a:solidFill>
                <a:latin typeface="foco light"/>
              </a:rPr>
              <a:t>Seek help from local First Aider</a:t>
            </a:r>
          </a:p>
          <a:p>
            <a:pPr marL="971550" lvl="1" indent="-514350">
              <a:lnSpc>
                <a:spcPct val="150000"/>
              </a:lnSpc>
              <a:buFont typeface="+mj-lt"/>
              <a:buAutoNum type="arabicPeriod"/>
            </a:pPr>
            <a:r>
              <a:rPr lang="en-GB">
                <a:solidFill>
                  <a:schemeClr val="bg1"/>
                </a:solidFill>
                <a:latin typeface="foco light"/>
              </a:rPr>
              <a:t>Tel: Facilities technicians </a:t>
            </a:r>
            <a:r>
              <a:rPr lang="en-GB" err="1">
                <a:solidFill>
                  <a:schemeClr val="bg1"/>
                </a:solidFill>
                <a:latin typeface="foco light"/>
              </a:rPr>
              <a:t>ext</a:t>
            </a:r>
            <a:r>
              <a:rPr lang="en-GB">
                <a:solidFill>
                  <a:schemeClr val="bg1"/>
                </a:solidFill>
                <a:latin typeface="foco light"/>
              </a:rPr>
              <a:t>: 01202 36(3278)</a:t>
            </a:r>
          </a:p>
          <a:p>
            <a:pPr marL="971550" lvl="1" indent="-514350">
              <a:lnSpc>
                <a:spcPct val="150000"/>
              </a:lnSpc>
              <a:buAutoNum type="arabicPeriod"/>
            </a:pPr>
            <a:r>
              <a:rPr lang="en-GB">
                <a:solidFill>
                  <a:schemeClr val="bg1"/>
                </a:solidFill>
                <a:latin typeface="foco light"/>
              </a:rPr>
              <a:t>Report to Jim Pritlove.</a:t>
            </a:r>
          </a:p>
          <a:p>
            <a:pPr marL="971550" lvl="1" indent="-514350">
              <a:lnSpc>
                <a:spcPct val="150000"/>
              </a:lnSpc>
              <a:buAutoNum type="arabicPeriod"/>
            </a:pPr>
            <a:r>
              <a:rPr lang="en-GB">
                <a:solidFill>
                  <a:schemeClr val="bg1"/>
                </a:solidFill>
                <a:latin typeface="foco light"/>
              </a:rPr>
              <a:t>Signs in the workplace.</a:t>
            </a:r>
            <a:endParaRPr lang="en-GB">
              <a:solidFill>
                <a:schemeClr val="bg1"/>
              </a:solidFill>
            </a:endParaRPr>
          </a:p>
          <a:p>
            <a:pPr lvl="1"/>
            <a:endParaRPr lang="en-GB"/>
          </a:p>
        </p:txBody>
      </p:sp>
      <p:pic>
        <p:nvPicPr>
          <p:cNvPr id="4" name="Picture 4" descr="Graphical user interface, application&#10;&#10;Description automatically generated">
            <a:extLst>
              <a:ext uri="{FF2B5EF4-FFF2-40B4-BE49-F238E27FC236}">
                <a16:creationId xmlns:a16="http://schemas.microsoft.com/office/drawing/2014/main" id="{69241683-1318-8C25-7812-D6016AD55259}"/>
              </a:ext>
            </a:extLst>
          </p:cNvPr>
          <p:cNvPicPr>
            <a:picLocks noChangeAspect="1"/>
          </p:cNvPicPr>
          <p:nvPr/>
        </p:nvPicPr>
        <p:blipFill rotWithShape="1">
          <a:blip r:embed="rId3"/>
          <a:srcRect l="8714" t="26887" r="10788" b="8019"/>
          <a:stretch/>
        </p:blipFill>
        <p:spPr>
          <a:xfrm>
            <a:off x="6316639" y="1451004"/>
            <a:ext cx="5665656" cy="4309210"/>
          </a:xfrm>
          <a:prstGeom prst="rect">
            <a:avLst/>
          </a:prstGeom>
        </p:spPr>
      </p:pic>
    </p:spTree>
    <p:extLst>
      <p:ext uri="{BB962C8B-B14F-4D97-AF65-F5344CB8AC3E}">
        <p14:creationId xmlns:p14="http://schemas.microsoft.com/office/powerpoint/2010/main" val="4157264556"/>
      </p:ext>
    </p:extLst>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1888C-3923-4574-8BD7-DF780F6B977F}"/>
              </a:ext>
            </a:extLst>
          </p:cNvPr>
          <p:cNvSpPr>
            <a:spLocks noGrp="1"/>
          </p:cNvSpPr>
          <p:nvPr>
            <p:ph type="title"/>
          </p:nvPr>
        </p:nvSpPr>
        <p:spPr/>
        <p:txBody>
          <a:bodyPr lIns="45718" tIns="45718" rIns="45718" bIns="45718" anchor="t">
            <a:normAutofit/>
          </a:bodyPr>
          <a:lstStyle/>
          <a:p>
            <a:r>
              <a:rPr lang="en-GB">
                <a:latin typeface="foco light"/>
              </a:rPr>
              <a:t>Risk Assessments</a:t>
            </a:r>
            <a:endParaRPr lang="en-GB"/>
          </a:p>
        </p:txBody>
      </p:sp>
      <p:sp>
        <p:nvSpPr>
          <p:cNvPr id="3" name="Content Placeholder 2">
            <a:extLst>
              <a:ext uri="{FF2B5EF4-FFF2-40B4-BE49-F238E27FC236}">
                <a16:creationId xmlns:a16="http://schemas.microsoft.com/office/drawing/2014/main" id="{F645365E-6CC4-47E9-8568-D6C8DC118008}"/>
              </a:ext>
            </a:extLst>
          </p:cNvPr>
          <p:cNvSpPr>
            <a:spLocks noGrp="1"/>
          </p:cNvSpPr>
          <p:nvPr>
            <p:ph idx="1"/>
          </p:nvPr>
        </p:nvSpPr>
        <p:spPr>
          <a:xfrm>
            <a:off x="444500" y="1901825"/>
            <a:ext cx="6629820" cy="4351338"/>
          </a:xfrm>
        </p:spPr>
        <p:txBody>
          <a:bodyPr lIns="45718" tIns="45718" rIns="45718" bIns="45718" anchor="t">
            <a:normAutofit/>
          </a:bodyPr>
          <a:lstStyle/>
          <a:p>
            <a:pPr lvl="1"/>
            <a:r>
              <a:rPr lang="en-GB">
                <a:solidFill>
                  <a:schemeClr val="bg1"/>
                </a:solidFill>
                <a:latin typeface="foco light"/>
              </a:rPr>
              <a:t>Who's responsible?</a:t>
            </a:r>
          </a:p>
          <a:p>
            <a:pPr lvl="1"/>
            <a:r>
              <a:rPr lang="en-GB">
                <a:solidFill>
                  <a:schemeClr val="bg1"/>
                </a:solidFill>
                <a:latin typeface="foco light"/>
              </a:rPr>
              <a:t>Management of Health and Safety Regulation 1999</a:t>
            </a:r>
          </a:p>
          <a:p>
            <a:pPr lvl="1"/>
            <a:r>
              <a:rPr lang="en-GB">
                <a:solidFill>
                  <a:schemeClr val="bg1"/>
                </a:solidFill>
                <a:latin typeface="foco light"/>
              </a:rPr>
              <a:t>When to use one?</a:t>
            </a:r>
          </a:p>
          <a:p>
            <a:pPr lvl="1"/>
            <a:r>
              <a:rPr lang="en-GB">
                <a:solidFill>
                  <a:schemeClr val="bg1"/>
                </a:solidFill>
                <a:latin typeface="foco light"/>
              </a:rPr>
              <a:t>Planning events and activities.</a:t>
            </a:r>
          </a:p>
          <a:p>
            <a:pPr lvl="1"/>
            <a:r>
              <a:rPr lang="en-GB">
                <a:solidFill>
                  <a:schemeClr val="bg1"/>
                </a:solidFill>
                <a:latin typeface="foco light"/>
              </a:rPr>
              <a:t>Chemicals (COSHH)</a:t>
            </a:r>
          </a:p>
          <a:p>
            <a:pPr lvl="1"/>
            <a:r>
              <a:rPr lang="en-GB">
                <a:solidFill>
                  <a:schemeClr val="bg1"/>
                </a:solidFill>
                <a:latin typeface="foco light"/>
              </a:rPr>
              <a:t>Who can help me?</a:t>
            </a:r>
          </a:p>
        </p:txBody>
      </p:sp>
      <p:pic>
        <p:nvPicPr>
          <p:cNvPr id="4" name="Picture 3">
            <a:extLst>
              <a:ext uri="{FF2B5EF4-FFF2-40B4-BE49-F238E27FC236}">
                <a16:creationId xmlns:a16="http://schemas.microsoft.com/office/drawing/2014/main" id="{14BE8A86-13F9-4890-AFD4-D1ACD5E573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6516" y="1961866"/>
            <a:ext cx="5087817" cy="3325330"/>
          </a:xfrm>
          <a:prstGeom prst="rect">
            <a:avLst/>
          </a:prstGeom>
        </p:spPr>
      </p:pic>
    </p:spTree>
    <p:extLst>
      <p:ext uri="{BB962C8B-B14F-4D97-AF65-F5344CB8AC3E}">
        <p14:creationId xmlns:p14="http://schemas.microsoft.com/office/powerpoint/2010/main" val="2244068705"/>
      </p:ext>
    </p:extLst>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E3BB3-EE13-4708-84E1-E4FBA9C58D5B}"/>
              </a:ext>
            </a:extLst>
          </p:cNvPr>
          <p:cNvSpPr>
            <a:spLocks noGrp="1"/>
          </p:cNvSpPr>
          <p:nvPr>
            <p:ph type="title"/>
          </p:nvPr>
        </p:nvSpPr>
        <p:spPr/>
        <p:txBody>
          <a:bodyPr lIns="45718" tIns="45718" rIns="45718" bIns="45718" anchor="t">
            <a:normAutofit/>
          </a:bodyPr>
          <a:lstStyle/>
          <a:p>
            <a:r>
              <a:rPr lang="en-GB">
                <a:latin typeface="foco light"/>
              </a:rPr>
              <a:t>Assessing the Risks</a:t>
            </a:r>
            <a:endParaRPr lang="en-GB"/>
          </a:p>
        </p:txBody>
      </p:sp>
      <p:sp>
        <p:nvSpPr>
          <p:cNvPr id="3" name="Content Placeholder 2">
            <a:extLst>
              <a:ext uri="{FF2B5EF4-FFF2-40B4-BE49-F238E27FC236}">
                <a16:creationId xmlns:a16="http://schemas.microsoft.com/office/drawing/2014/main" id="{443B3C9B-921E-4E69-8640-3391CB26AAE3}"/>
              </a:ext>
            </a:extLst>
          </p:cNvPr>
          <p:cNvSpPr>
            <a:spLocks noGrp="1"/>
          </p:cNvSpPr>
          <p:nvPr>
            <p:ph idx="1"/>
          </p:nvPr>
        </p:nvSpPr>
        <p:spPr/>
        <p:txBody>
          <a:bodyPr lIns="45718" tIns="45718" rIns="45718" bIns="45718" anchor="t">
            <a:normAutofit/>
          </a:bodyPr>
          <a:lstStyle/>
          <a:p>
            <a:pPr marL="457200" lvl="1" indent="0">
              <a:buNone/>
            </a:pPr>
            <a:endParaRPr lang="en-GB" b="1">
              <a:solidFill>
                <a:schemeClr val="bg1"/>
              </a:solidFill>
              <a:latin typeface="foco light"/>
            </a:endParaRPr>
          </a:p>
          <a:p>
            <a:pPr marL="457200" lvl="1" indent="0">
              <a:buNone/>
            </a:pPr>
            <a:endParaRPr lang="en-GB">
              <a:latin typeface="foco light"/>
            </a:endParaRPr>
          </a:p>
          <a:p>
            <a:pPr lvl="1"/>
            <a:endParaRPr lang="en-GB"/>
          </a:p>
          <a:p>
            <a:pPr lvl="1"/>
            <a:endParaRPr lang="en-GB"/>
          </a:p>
        </p:txBody>
      </p:sp>
      <p:pic>
        <p:nvPicPr>
          <p:cNvPr id="5" name="Picture 5" descr="Graphical user interface, table&#10;&#10;Description automatically generated">
            <a:extLst>
              <a:ext uri="{FF2B5EF4-FFF2-40B4-BE49-F238E27FC236}">
                <a16:creationId xmlns:a16="http://schemas.microsoft.com/office/drawing/2014/main" id="{B5562D86-38A3-3A65-8AA9-A46676C10AD0}"/>
              </a:ext>
            </a:extLst>
          </p:cNvPr>
          <p:cNvPicPr>
            <a:picLocks noChangeAspect="1"/>
          </p:cNvPicPr>
          <p:nvPr/>
        </p:nvPicPr>
        <p:blipFill rotWithShape="1">
          <a:blip r:embed="rId3"/>
          <a:srcRect l="14305" t="12979" r="14305" b="20649"/>
          <a:stretch/>
        </p:blipFill>
        <p:spPr>
          <a:xfrm>
            <a:off x="542750" y="1659338"/>
            <a:ext cx="11213938" cy="4895003"/>
          </a:xfrm>
          <a:prstGeom prst="rect">
            <a:avLst/>
          </a:prstGeom>
        </p:spPr>
      </p:pic>
    </p:spTree>
    <p:extLst>
      <p:ext uri="{BB962C8B-B14F-4D97-AF65-F5344CB8AC3E}">
        <p14:creationId xmlns:p14="http://schemas.microsoft.com/office/powerpoint/2010/main" val="1502927660"/>
      </p:ext>
    </p:extLst>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F9E0C-C00E-40CF-85D9-191B47573700}"/>
              </a:ext>
            </a:extLst>
          </p:cNvPr>
          <p:cNvSpPr>
            <a:spLocks noGrp="1"/>
          </p:cNvSpPr>
          <p:nvPr>
            <p:ph type="title"/>
          </p:nvPr>
        </p:nvSpPr>
        <p:spPr>
          <a:xfrm>
            <a:off x="127788" y="563521"/>
            <a:ext cx="9850344" cy="754382"/>
          </a:xfrm>
        </p:spPr>
        <p:txBody>
          <a:bodyPr lIns="45718" tIns="45718" rIns="45718" bIns="45718" anchor="t">
            <a:normAutofit fontScale="90000"/>
          </a:bodyPr>
          <a:lstStyle/>
          <a:p>
            <a:r>
              <a:rPr lang="en-GB">
                <a:latin typeface="foco light"/>
              </a:rPr>
              <a:t>COSHH - Control of Substances Hazardous to Health</a:t>
            </a:r>
          </a:p>
          <a:p>
            <a:endParaRPr lang="en-GB"/>
          </a:p>
        </p:txBody>
      </p:sp>
      <p:sp>
        <p:nvSpPr>
          <p:cNvPr id="3" name="Content Placeholder 2">
            <a:extLst>
              <a:ext uri="{FF2B5EF4-FFF2-40B4-BE49-F238E27FC236}">
                <a16:creationId xmlns:a16="http://schemas.microsoft.com/office/drawing/2014/main" id="{5B9E6232-622D-45CF-AEF5-7AD87AB44288}"/>
              </a:ext>
            </a:extLst>
          </p:cNvPr>
          <p:cNvSpPr>
            <a:spLocks noGrp="1"/>
          </p:cNvSpPr>
          <p:nvPr>
            <p:ph idx="1"/>
          </p:nvPr>
        </p:nvSpPr>
        <p:spPr>
          <a:xfrm>
            <a:off x="-203768" y="1310877"/>
            <a:ext cx="10019014" cy="4351338"/>
          </a:xfrm>
        </p:spPr>
        <p:txBody>
          <a:bodyPr lIns="45718" tIns="45718" rIns="45718" bIns="45718" anchor="t">
            <a:normAutofit/>
          </a:bodyPr>
          <a:lstStyle/>
          <a:p>
            <a:pPr marL="0" indent="0">
              <a:buNone/>
            </a:pPr>
            <a:endParaRPr lang="en-GB" b="1" u="sng">
              <a:solidFill>
                <a:schemeClr val="bg1"/>
              </a:solidFill>
            </a:endParaRPr>
          </a:p>
          <a:p>
            <a:pPr lvl="1">
              <a:lnSpc>
                <a:spcPct val="150000"/>
              </a:lnSpc>
            </a:pPr>
            <a:r>
              <a:rPr lang="en-GB">
                <a:solidFill>
                  <a:schemeClr val="bg1"/>
                </a:solidFill>
                <a:latin typeface="foco light"/>
              </a:rPr>
              <a:t>Substances – toxic, corrosive, irritant, harmful, </a:t>
            </a:r>
            <a:endParaRPr lang="en-GB">
              <a:solidFill>
                <a:schemeClr val="bg1"/>
              </a:solidFill>
            </a:endParaRPr>
          </a:p>
          <a:p>
            <a:pPr lvl="1">
              <a:lnSpc>
                <a:spcPct val="150000"/>
              </a:lnSpc>
            </a:pPr>
            <a:r>
              <a:rPr lang="en-GB">
                <a:solidFill>
                  <a:schemeClr val="bg1"/>
                </a:solidFill>
                <a:latin typeface="foco light"/>
              </a:rPr>
              <a:t>Mists, vapours, gases, powders</a:t>
            </a:r>
          </a:p>
          <a:p>
            <a:pPr lvl="1">
              <a:lnSpc>
                <a:spcPct val="150000"/>
              </a:lnSpc>
            </a:pPr>
            <a:r>
              <a:rPr lang="en-GB">
                <a:solidFill>
                  <a:schemeClr val="bg1"/>
                </a:solidFill>
                <a:latin typeface="foco light"/>
              </a:rPr>
              <a:t>Inhalation, ingestion, absorption, contact</a:t>
            </a:r>
          </a:p>
          <a:p>
            <a:pPr lvl="1">
              <a:lnSpc>
                <a:spcPct val="150000"/>
              </a:lnSpc>
            </a:pPr>
            <a:r>
              <a:rPr lang="en-GB">
                <a:solidFill>
                  <a:schemeClr val="bg1"/>
                </a:solidFill>
                <a:latin typeface="foco light"/>
              </a:rPr>
              <a:t>SDS – Safety Data Sheet</a:t>
            </a:r>
          </a:p>
          <a:p>
            <a:pPr lvl="1">
              <a:lnSpc>
                <a:spcPct val="150000"/>
              </a:lnSpc>
            </a:pPr>
            <a:r>
              <a:rPr lang="en-GB">
                <a:solidFill>
                  <a:schemeClr val="bg1"/>
                </a:solidFill>
                <a:latin typeface="foco light"/>
              </a:rPr>
              <a:t>Disposal</a:t>
            </a:r>
          </a:p>
        </p:txBody>
      </p:sp>
      <p:pic>
        <p:nvPicPr>
          <p:cNvPr id="4" name="Picture 3">
            <a:extLst>
              <a:ext uri="{FF2B5EF4-FFF2-40B4-BE49-F238E27FC236}">
                <a16:creationId xmlns:a16="http://schemas.microsoft.com/office/drawing/2014/main" id="{406E2579-6063-4C03-BB99-5470DD6741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22154" y="1536873"/>
            <a:ext cx="1209060" cy="1209060"/>
          </a:xfrm>
          <a:prstGeom prst="rect">
            <a:avLst/>
          </a:prstGeom>
        </p:spPr>
      </p:pic>
      <p:pic>
        <p:nvPicPr>
          <p:cNvPr id="5" name="Picture 4">
            <a:extLst>
              <a:ext uri="{FF2B5EF4-FFF2-40B4-BE49-F238E27FC236}">
                <a16:creationId xmlns:a16="http://schemas.microsoft.com/office/drawing/2014/main" id="{8FA097D1-AA69-4113-B3B8-156CB1D003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73389" y="2769966"/>
            <a:ext cx="1342102" cy="1342102"/>
          </a:xfrm>
          <a:prstGeom prst="rect">
            <a:avLst/>
          </a:prstGeom>
        </p:spPr>
      </p:pic>
      <p:pic>
        <p:nvPicPr>
          <p:cNvPr id="6" name="Picture 5">
            <a:extLst>
              <a:ext uri="{FF2B5EF4-FFF2-40B4-BE49-F238E27FC236}">
                <a16:creationId xmlns:a16="http://schemas.microsoft.com/office/drawing/2014/main" id="{93A7EE85-A093-474D-91EF-9B0B91B7AF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90828" y="4159103"/>
            <a:ext cx="1342102" cy="1342102"/>
          </a:xfrm>
          <a:prstGeom prst="rect">
            <a:avLst/>
          </a:prstGeom>
        </p:spPr>
      </p:pic>
      <p:pic>
        <p:nvPicPr>
          <p:cNvPr id="7" name="Picture 6">
            <a:extLst>
              <a:ext uri="{FF2B5EF4-FFF2-40B4-BE49-F238E27FC236}">
                <a16:creationId xmlns:a16="http://schemas.microsoft.com/office/drawing/2014/main" id="{87A6C014-DE47-4541-83DB-5CE4EED322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08900" y="5518960"/>
            <a:ext cx="1279639" cy="1279639"/>
          </a:xfrm>
          <a:prstGeom prst="rect">
            <a:avLst/>
          </a:prstGeom>
        </p:spPr>
      </p:pic>
    </p:spTree>
    <p:extLst>
      <p:ext uri="{BB962C8B-B14F-4D97-AF65-F5344CB8AC3E}">
        <p14:creationId xmlns:p14="http://schemas.microsoft.com/office/powerpoint/2010/main" val="656264597"/>
      </p:ext>
    </p:extLst>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92DEB-169A-4CDE-9709-D85D5EC3A66F}"/>
              </a:ext>
            </a:extLst>
          </p:cNvPr>
          <p:cNvSpPr>
            <a:spLocks noGrp="1"/>
          </p:cNvSpPr>
          <p:nvPr>
            <p:ph type="title"/>
          </p:nvPr>
        </p:nvSpPr>
        <p:spPr>
          <a:xfrm>
            <a:off x="444500" y="324685"/>
            <a:ext cx="10019014" cy="754382"/>
          </a:xfrm>
        </p:spPr>
        <p:txBody>
          <a:bodyPr lIns="45718" tIns="45718" rIns="45718" bIns="45718" anchor="t">
            <a:normAutofit/>
          </a:bodyPr>
          <a:lstStyle/>
          <a:p>
            <a:r>
              <a:rPr lang="en-GB">
                <a:latin typeface="foco light"/>
              </a:rPr>
              <a:t>Health and Safety Law</a:t>
            </a:r>
            <a:endParaRPr lang="en-GB"/>
          </a:p>
        </p:txBody>
      </p:sp>
      <p:pic>
        <p:nvPicPr>
          <p:cNvPr id="5" name="Picture 5" descr="A picture containing text, newspaper, screenshot&#10;&#10;Description automatically generated">
            <a:extLst>
              <a:ext uri="{FF2B5EF4-FFF2-40B4-BE49-F238E27FC236}">
                <a16:creationId xmlns:a16="http://schemas.microsoft.com/office/drawing/2014/main" id="{FF44CB37-24A6-12C3-6D91-2980B02EA69F}"/>
              </a:ext>
            </a:extLst>
          </p:cNvPr>
          <p:cNvPicPr>
            <a:picLocks noChangeAspect="1"/>
          </p:cNvPicPr>
          <p:nvPr/>
        </p:nvPicPr>
        <p:blipFill>
          <a:blip r:embed="rId2"/>
          <a:stretch>
            <a:fillRect/>
          </a:stretch>
        </p:blipFill>
        <p:spPr>
          <a:xfrm>
            <a:off x="1960728" y="1164814"/>
            <a:ext cx="8372901" cy="5506461"/>
          </a:xfrm>
          <a:prstGeom prst="rect">
            <a:avLst/>
          </a:prstGeom>
        </p:spPr>
      </p:pic>
    </p:spTree>
    <p:extLst>
      <p:ext uri="{BB962C8B-B14F-4D97-AF65-F5344CB8AC3E}">
        <p14:creationId xmlns:p14="http://schemas.microsoft.com/office/powerpoint/2010/main" val="1225954584"/>
      </p:ext>
    </p:extLst>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12BB9-7EB0-4470-AEE5-AAC94BE71685}"/>
              </a:ext>
            </a:extLst>
          </p:cNvPr>
          <p:cNvSpPr>
            <a:spLocks noGrp="1"/>
          </p:cNvSpPr>
          <p:nvPr>
            <p:ph type="title"/>
          </p:nvPr>
        </p:nvSpPr>
        <p:spPr/>
        <p:txBody>
          <a:bodyPr lIns="45718" tIns="45718" rIns="45718" bIns="45718" anchor="t">
            <a:normAutofit/>
          </a:bodyPr>
          <a:lstStyle/>
          <a:p>
            <a:r>
              <a:rPr lang="en-GB">
                <a:latin typeface="foco light"/>
              </a:rPr>
              <a:t>Health &amp; Safety Management</a:t>
            </a:r>
            <a:endParaRPr lang="en-GB"/>
          </a:p>
        </p:txBody>
      </p:sp>
      <p:sp>
        <p:nvSpPr>
          <p:cNvPr id="3" name="Content Placeholder 2">
            <a:extLst>
              <a:ext uri="{FF2B5EF4-FFF2-40B4-BE49-F238E27FC236}">
                <a16:creationId xmlns:a16="http://schemas.microsoft.com/office/drawing/2014/main" id="{F6607785-C2EB-4BD9-9A9D-499920F30C4A}"/>
              </a:ext>
            </a:extLst>
          </p:cNvPr>
          <p:cNvSpPr>
            <a:spLocks noGrp="1"/>
          </p:cNvSpPr>
          <p:nvPr>
            <p:ph idx="1"/>
          </p:nvPr>
        </p:nvSpPr>
        <p:spPr/>
        <p:txBody>
          <a:bodyPr lIns="45718" tIns="45718" rIns="45718" bIns="45718" anchor="t">
            <a:normAutofit/>
          </a:bodyPr>
          <a:lstStyle/>
          <a:p>
            <a:pPr marL="0" indent="0">
              <a:buNone/>
            </a:pPr>
            <a:r>
              <a:rPr lang="en-GB" b="1" u="sng">
                <a:solidFill>
                  <a:schemeClr val="bg1"/>
                </a:solidFill>
                <a:latin typeface="foco light"/>
              </a:rPr>
              <a:t>Duties and Responsibilities</a:t>
            </a:r>
            <a:endParaRPr lang="en-US" b="1" u="sng">
              <a:solidFill>
                <a:schemeClr val="bg1"/>
              </a:solidFill>
              <a:latin typeface="foco light"/>
            </a:endParaRPr>
          </a:p>
          <a:p>
            <a:pPr lvl="1">
              <a:lnSpc>
                <a:spcPct val="150000"/>
              </a:lnSpc>
            </a:pPr>
            <a:r>
              <a:rPr lang="en-GB">
                <a:solidFill>
                  <a:schemeClr val="bg1"/>
                </a:solidFill>
                <a:latin typeface="foco light"/>
              </a:rPr>
              <a:t>Employer –  "Under health and safety law employers are responsible for managing health and safety risks in their businesses" (HSE 2022).</a:t>
            </a:r>
          </a:p>
        </p:txBody>
      </p:sp>
    </p:spTree>
    <p:extLst>
      <p:ext uri="{BB962C8B-B14F-4D97-AF65-F5344CB8AC3E}">
        <p14:creationId xmlns:p14="http://schemas.microsoft.com/office/powerpoint/2010/main" val="3656810103"/>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C620CD4-2710-7846-9922-3EA38415B2D9}"/>
              </a:ext>
            </a:extLst>
          </p:cNvPr>
          <p:cNvSpPr>
            <a:spLocks noGrp="1"/>
          </p:cNvSpPr>
          <p:nvPr>
            <p:ph type="body" sz="half" idx="13"/>
          </p:nvPr>
        </p:nvSpPr>
        <p:spPr/>
        <p:txBody>
          <a:bodyPr/>
          <a:lstStyle/>
          <a:p>
            <a:pPr marL="0" marR="0" indent="0" algn="l" defTabSz="914400" rtl="0" eaLnBrk="1" latinLnBrk="0" hangingPunct="1">
              <a:lnSpc>
                <a:spcPct val="90000"/>
              </a:lnSpc>
              <a:spcBef>
                <a:spcPts val="0"/>
              </a:spcBef>
              <a:spcAft>
                <a:spcPts val="0"/>
              </a:spcAft>
              <a:buClrTx/>
              <a:buSzTx/>
              <a:buFontTx/>
              <a:buNone/>
              <a:tabLst/>
            </a:pPr>
            <a:r>
              <a:rPr lang="en-US"/>
              <a:t>Connected</a:t>
            </a:r>
            <a:endParaRPr lang="en-US">
              <a:solidFill>
                <a:schemeClr val="tx1"/>
              </a:solidFill>
            </a:endParaRPr>
          </a:p>
          <a:p>
            <a:pPr marL="0" marR="0" indent="0" algn="l" defTabSz="914400" rtl="0" eaLnBrk="1" latinLnBrk="0" hangingPunct="1">
              <a:lnSpc>
                <a:spcPct val="90000"/>
              </a:lnSpc>
              <a:spcBef>
                <a:spcPts val="0"/>
              </a:spcBef>
              <a:spcAft>
                <a:spcPts val="0"/>
              </a:spcAft>
              <a:buClrTx/>
              <a:buSzTx/>
              <a:buFontTx/>
              <a:buNone/>
              <a:tabLst/>
            </a:pPr>
            <a:endParaRPr lang="en-US">
              <a:solidFill>
                <a:schemeClr val="tx1"/>
              </a:solidFill>
            </a:endParaRPr>
          </a:p>
        </p:txBody>
      </p:sp>
      <p:sp>
        <p:nvSpPr>
          <p:cNvPr id="3" name="TextBox 2">
            <a:extLst>
              <a:ext uri="{FF2B5EF4-FFF2-40B4-BE49-F238E27FC236}">
                <a16:creationId xmlns:a16="http://schemas.microsoft.com/office/drawing/2014/main" id="{4A9E0439-C633-7A0A-D9CD-4E2E43835DD4}"/>
              </a:ext>
            </a:extLst>
          </p:cNvPr>
          <p:cNvSpPr txBox="1"/>
          <p:nvPr/>
        </p:nvSpPr>
        <p:spPr>
          <a:xfrm>
            <a:off x="651847" y="2137731"/>
            <a:ext cx="10888305" cy="3650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lnSpc>
                <a:spcPct val="200000"/>
              </a:lnSpc>
              <a:spcBef>
                <a:spcPts val="120"/>
              </a:spcBef>
            </a:pPr>
            <a:r>
              <a:rPr lang="en-GB" sz="2000" b="0" spc="275">
                <a:solidFill>
                  <a:srgbClr val="FFFAFA"/>
                </a:solidFill>
                <a:latin typeface="+mj-lt"/>
                <a:cs typeface="Times New Roman"/>
              </a:rPr>
              <a:t>We</a:t>
            </a:r>
            <a:r>
              <a:rPr lang="en-GB" sz="2000" b="0" spc="-15">
                <a:solidFill>
                  <a:srgbClr val="FFFAFA"/>
                </a:solidFill>
                <a:latin typeface="+mj-lt"/>
                <a:cs typeface="Times New Roman"/>
              </a:rPr>
              <a:t> </a:t>
            </a:r>
            <a:r>
              <a:rPr lang="en-GB" sz="2000" b="0" spc="190">
                <a:solidFill>
                  <a:srgbClr val="FFFAFA"/>
                </a:solidFill>
                <a:latin typeface="+mj-lt"/>
                <a:cs typeface="Times New Roman"/>
              </a:rPr>
              <a:t>are</a:t>
            </a:r>
            <a:r>
              <a:rPr lang="en-GB" sz="2000" b="0" spc="-10">
                <a:solidFill>
                  <a:srgbClr val="FFFAFA"/>
                </a:solidFill>
                <a:latin typeface="+mj-lt"/>
                <a:cs typeface="Times New Roman"/>
              </a:rPr>
              <a:t> </a:t>
            </a:r>
            <a:r>
              <a:rPr lang="en-GB" sz="2000" b="0" spc="175">
                <a:solidFill>
                  <a:srgbClr val="FFFAFA"/>
                </a:solidFill>
                <a:latin typeface="+mj-lt"/>
                <a:cs typeface="Times New Roman"/>
              </a:rPr>
              <a:t>better</a:t>
            </a:r>
            <a:r>
              <a:rPr lang="en-GB" sz="2000" b="0" spc="-10">
                <a:solidFill>
                  <a:srgbClr val="FFFAFA"/>
                </a:solidFill>
                <a:latin typeface="+mj-lt"/>
                <a:cs typeface="Times New Roman"/>
              </a:rPr>
              <a:t> </a:t>
            </a:r>
            <a:r>
              <a:rPr lang="en-GB" sz="2000" b="0" spc="155">
                <a:solidFill>
                  <a:srgbClr val="FFFAFA"/>
                </a:solidFill>
                <a:latin typeface="+mj-lt"/>
                <a:cs typeface="Times New Roman"/>
              </a:rPr>
              <a:t>for</a:t>
            </a:r>
            <a:r>
              <a:rPr lang="en-GB" sz="2000" b="0" spc="-10">
                <a:solidFill>
                  <a:srgbClr val="FFFAFA"/>
                </a:solidFill>
                <a:latin typeface="+mj-lt"/>
                <a:cs typeface="Times New Roman"/>
              </a:rPr>
              <a:t> </a:t>
            </a:r>
            <a:r>
              <a:rPr lang="en-GB" sz="2000" b="0" spc="195">
                <a:solidFill>
                  <a:srgbClr val="FFFAFA"/>
                </a:solidFill>
                <a:latin typeface="+mj-lt"/>
                <a:cs typeface="Times New Roman"/>
              </a:rPr>
              <a:t>our</a:t>
            </a:r>
            <a:r>
              <a:rPr lang="en-GB" sz="2000" b="0" spc="-15">
                <a:solidFill>
                  <a:srgbClr val="FFFAFA"/>
                </a:solidFill>
                <a:latin typeface="+mj-lt"/>
                <a:cs typeface="Times New Roman"/>
              </a:rPr>
              <a:t> </a:t>
            </a:r>
            <a:r>
              <a:rPr lang="en-GB" sz="2000" b="0" spc="120">
                <a:solidFill>
                  <a:srgbClr val="FFFAFA"/>
                </a:solidFill>
                <a:latin typeface="+mj-lt"/>
                <a:cs typeface="Times New Roman"/>
              </a:rPr>
              <a:t>diversity.</a:t>
            </a:r>
            <a:r>
              <a:rPr lang="en-GB" sz="2000" b="0" spc="-10">
                <a:solidFill>
                  <a:srgbClr val="FFFAFA"/>
                </a:solidFill>
                <a:latin typeface="+mj-lt"/>
                <a:cs typeface="Times New Roman"/>
              </a:rPr>
              <a:t> </a:t>
            </a:r>
            <a:r>
              <a:rPr lang="en-GB" sz="2000" b="0" spc="275">
                <a:solidFill>
                  <a:srgbClr val="FFFAFA"/>
                </a:solidFill>
                <a:latin typeface="+mj-lt"/>
                <a:cs typeface="Times New Roman"/>
              </a:rPr>
              <a:t>We</a:t>
            </a:r>
            <a:r>
              <a:rPr lang="en-GB" sz="2000" b="0" spc="-10">
                <a:solidFill>
                  <a:srgbClr val="FFFAFA"/>
                </a:solidFill>
                <a:latin typeface="+mj-lt"/>
                <a:cs typeface="Times New Roman"/>
              </a:rPr>
              <a:t> </a:t>
            </a:r>
            <a:r>
              <a:rPr lang="en-GB" sz="2000" b="0" spc="190">
                <a:solidFill>
                  <a:srgbClr val="FFFAFA"/>
                </a:solidFill>
                <a:latin typeface="+mj-lt"/>
                <a:cs typeface="Times New Roman"/>
              </a:rPr>
              <a:t>are</a:t>
            </a:r>
            <a:r>
              <a:rPr lang="en-GB" sz="2000" b="0" spc="-10">
                <a:solidFill>
                  <a:srgbClr val="FFFAFA"/>
                </a:solidFill>
                <a:latin typeface="+mj-lt"/>
                <a:cs typeface="Times New Roman"/>
              </a:rPr>
              <a:t> </a:t>
            </a:r>
            <a:r>
              <a:rPr lang="en-GB" sz="2000" b="0" spc="170">
                <a:solidFill>
                  <a:srgbClr val="FFFAFA"/>
                </a:solidFill>
                <a:latin typeface="+mj-lt"/>
                <a:cs typeface="Times New Roman"/>
              </a:rPr>
              <a:t>enriched</a:t>
            </a:r>
            <a:r>
              <a:rPr lang="en-GB" sz="2000" b="0" spc="-15">
                <a:solidFill>
                  <a:srgbClr val="FFFAFA"/>
                </a:solidFill>
                <a:latin typeface="+mj-lt"/>
                <a:cs typeface="Times New Roman"/>
              </a:rPr>
              <a:t> </a:t>
            </a:r>
            <a:r>
              <a:rPr lang="en-GB" sz="2000" b="0" spc="165">
                <a:solidFill>
                  <a:srgbClr val="FFFAFA"/>
                </a:solidFill>
                <a:latin typeface="+mj-lt"/>
                <a:cs typeface="Times New Roman"/>
              </a:rPr>
              <a:t>by</a:t>
            </a:r>
            <a:r>
              <a:rPr lang="en-GB" sz="2000" b="0" spc="-10">
                <a:solidFill>
                  <a:srgbClr val="FFFAFA"/>
                </a:solidFill>
                <a:latin typeface="+mj-lt"/>
                <a:cs typeface="Times New Roman"/>
              </a:rPr>
              <a:t> </a:t>
            </a:r>
            <a:r>
              <a:rPr lang="en-GB" sz="2000" b="0" spc="215">
                <a:solidFill>
                  <a:srgbClr val="FFFAFA"/>
                </a:solidFill>
                <a:latin typeface="+mj-lt"/>
                <a:cs typeface="Times New Roman"/>
              </a:rPr>
              <a:t>the</a:t>
            </a:r>
            <a:r>
              <a:rPr lang="en-GB" sz="2000" b="0" spc="-10">
                <a:solidFill>
                  <a:srgbClr val="FFFAFA"/>
                </a:solidFill>
                <a:latin typeface="+mj-lt"/>
                <a:cs typeface="Times New Roman"/>
              </a:rPr>
              <a:t> </a:t>
            </a:r>
            <a:r>
              <a:rPr lang="en-GB" sz="2000" b="0" spc="185">
                <a:solidFill>
                  <a:srgbClr val="FFFAFA"/>
                </a:solidFill>
                <a:latin typeface="+mj-lt"/>
                <a:cs typeface="Times New Roman"/>
              </a:rPr>
              <a:t>depth</a:t>
            </a:r>
            <a:r>
              <a:rPr lang="en-GB" sz="2000" b="0" spc="-10">
                <a:solidFill>
                  <a:srgbClr val="FFFAFA"/>
                </a:solidFill>
                <a:latin typeface="+mj-lt"/>
                <a:cs typeface="Times New Roman"/>
              </a:rPr>
              <a:t> </a:t>
            </a:r>
            <a:r>
              <a:rPr lang="en-GB" sz="2000" b="0" spc="100">
                <a:solidFill>
                  <a:srgbClr val="FFFAFA"/>
                </a:solidFill>
                <a:latin typeface="+mj-lt"/>
                <a:cs typeface="Times New Roman"/>
              </a:rPr>
              <a:t>of</a:t>
            </a:r>
            <a:r>
              <a:rPr lang="en-GB" sz="2000" b="0" spc="-15">
                <a:solidFill>
                  <a:srgbClr val="FFFAFA"/>
                </a:solidFill>
                <a:latin typeface="+mj-lt"/>
                <a:cs typeface="Times New Roman"/>
              </a:rPr>
              <a:t> </a:t>
            </a:r>
            <a:r>
              <a:rPr lang="en-GB" sz="2000" b="0" spc="140">
                <a:solidFill>
                  <a:srgbClr val="FFFAFA"/>
                </a:solidFill>
                <a:latin typeface="+mj-lt"/>
                <a:cs typeface="Times New Roman"/>
              </a:rPr>
              <a:t>respect</a:t>
            </a:r>
            <a:r>
              <a:rPr lang="en-GB" sz="2000" b="0" spc="-10">
                <a:solidFill>
                  <a:srgbClr val="FFFAFA"/>
                </a:solidFill>
                <a:latin typeface="+mj-lt"/>
                <a:cs typeface="Times New Roman"/>
              </a:rPr>
              <a:t> </a:t>
            </a:r>
            <a:r>
              <a:rPr lang="en-GB" sz="2000" b="0" spc="225">
                <a:solidFill>
                  <a:srgbClr val="FFFAFA"/>
                </a:solidFill>
                <a:latin typeface="+mj-lt"/>
                <a:cs typeface="Times New Roman"/>
              </a:rPr>
              <a:t>we</a:t>
            </a:r>
            <a:r>
              <a:rPr lang="en-GB" sz="2000" b="0" spc="-10">
                <a:solidFill>
                  <a:srgbClr val="FFFAFA"/>
                </a:solidFill>
                <a:latin typeface="+mj-lt"/>
                <a:cs typeface="Times New Roman"/>
              </a:rPr>
              <a:t> </a:t>
            </a:r>
            <a:r>
              <a:rPr lang="en-GB" sz="2000" b="0" spc="210">
                <a:solidFill>
                  <a:srgbClr val="FFFAFA"/>
                </a:solidFill>
                <a:latin typeface="+mj-lt"/>
                <a:cs typeface="Times New Roman"/>
              </a:rPr>
              <a:t>have</a:t>
            </a:r>
            <a:r>
              <a:rPr lang="en-GB" sz="2000" b="0" spc="-10">
                <a:solidFill>
                  <a:srgbClr val="FFFAFA"/>
                </a:solidFill>
                <a:latin typeface="+mj-lt"/>
                <a:cs typeface="Times New Roman"/>
              </a:rPr>
              <a:t> </a:t>
            </a:r>
            <a:r>
              <a:rPr lang="en-GB" sz="2000" b="0" spc="155">
                <a:solidFill>
                  <a:srgbClr val="FFFAFA"/>
                </a:solidFill>
                <a:latin typeface="+mj-lt"/>
                <a:cs typeface="Times New Roman"/>
              </a:rPr>
              <a:t>for</a:t>
            </a:r>
            <a:r>
              <a:rPr lang="en-GB" sz="2000" b="0" spc="-10">
                <a:solidFill>
                  <a:srgbClr val="FFFAFA"/>
                </a:solidFill>
                <a:latin typeface="+mj-lt"/>
                <a:cs typeface="Times New Roman"/>
              </a:rPr>
              <a:t> </a:t>
            </a:r>
            <a:r>
              <a:rPr lang="en-GB" sz="2000" b="0" spc="165">
                <a:solidFill>
                  <a:srgbClr val="FFFAFA"/>
                </a:solidFill>
                <a:latin typeface="+mj-lt"/>
                <a:cs typeface="Times New Roman"/>
              </a:rPr>
              <a:t>each</a:t>
            </a:r>
            <a:r>
              <a:rPr lang="en-GB" sz="2000" b="0" spc="-15">
                <a:solidFill>
                  <a:srgbClr val="FFFAFA"/>
                </a:solidFill>
                <a:latin typeface="+mj-lt"/>
                <a:cs typeface="Times New Roman"/>
              </a:rPr>
              <a:t> </a:t>
            </a:r>
            <a:r>
              <a:rPr lang="en-GB" sz="2000" b="0" spc="195">
                <a:solidFill>
                  <a:srgbClr val="FFFAFA"/>
                </a:solidFill>
                <a:latin typeface="+mj-lt"/>
                <a:cs typeface="Times New Roman"/>
              </a:rPr>
              <a:t>other</a:t>
            </a:r>
            <a:r>
              <a:rPr lang="en-GB" sz="2000" b="0" spc="-10">
                <a:solidFill>
                  <a:srgbClr val="FFFAFA"/>
                </a:solidFill>
                <a:latin typeface="+mj-lt"/>
                <a:cs typeface="Times New Roman"/>
              </a:rPr>
              <a:t> </a:t>
            </a:r>
            <a:r>
              <a:rPr lang="en-GB" sz="2000" b="0" spc="220">
                <a:solidFill>
                  <a:srgbClr val="FFFAFA"/>
                </a:solidFill>
                <a:latin typeface="+mj-lt"/>
                <a:cs typeface="Times New Roman"/>
              </a:rPr>
              <a:t>and</a:t>
            </a:r>
            <a:r>
              <a:rPr lang="en-GB" sz="2000" b="0" spc="-10">
                <a:solidFill>
                  <a:srgbClr val="FFFAFA"/>
                </a:solidFill>
                <a:latin typeface="+mj-lt"/>
                <a:cs typeface="Times New Roman"/>
              </a:rPr>
              <a:t> </a:t>
            </a:r>
            <a:r>
              <a:rPr lang="en-GB" sz="2000" b="0" spc="215">
                <a:solidFill>
                  <a:srgbClr val="FFFAFA"/>
                </a:solidFill>
                <a:latin typeface="+mj-lt"/>
                <a:cs typeface="Times New Roman"/>
              </a:rPr>
              <a:t>the</a:t>
            </a:r>
            <a:r>
              <a:rPr lang="en-GB" sz="2000" b="0" spc="-10">
                <a:solidFill>
                  <a:srgbClr val="FFFAFA"/>
                </a:solidFill>
                <a:latin typeface="+mj-lt"/>
                <a:cs typeface="Times New Roman"/>
              </a:rPr>
              <a:t> </a:t>
            </a:r>
            <a:r>
              <a:rPr lang="en-GB" sz="2000" b="0" spc="185">
                <a:solidFill>
                  <a:srgbClr val="FFFAFA"/>
                </a:solidFill>
                <a:latin typeface="+mj-lt"/>
                <a:cs typeface="Times New Roman"/>
              </a:rPr>
              <a:t>strength</a:t>
            </a:r>
            <a:r>
              <a:rPr lang="en-GB" sz="2000" b="0">
                <a:latin typeface="+mj-lt"/>
                <a:cs typeface="Times New Roman"/>
              </a:rPr>
              <a:t> </a:t>
            </a:r>
            <a:r>
              <a:rPr lang="en-GB" sz="2000" b="0" spc="100">
                <a:solidFill>
                  <a:srgbClr val="FFFAFA"/>
                </a:solidFill>
                <a:latin typeface="+mj-lt"/>
                <a:cs typeface="Times New Roman"/>
              </a:rPr>
              <a:t>of</a:t>
            </a:r>
            <a:r>
              <a:rPr lang="en-GB" sz="2000" b="0" spc="-10">
                <a:solidFill>
                  <a:srgbClr val="FFFAFA"/>
                </a:solidFill>
                <a:latin typeface="+mj-lt"/>
                <a:cs typeface="Times New Roman"/>
              </a:rPr>
              <a:t> </a:t>
            </a:r>
            <a:r>
              <a:rPr lang="en-GB" sz="2000" b="0" spc="195">
                <a:solidFill>
                  <a:srgbClr val="FFFAFA"/>
                </a:solidFill>
                <a:latin typeface="+mj-lt"/>
                <a:cs typeface="Times New Roman"/>
              </a:rPr>
              <a:t>our</a:t>
            </a:r>
            <a:r>
              <a:rPr lang="en-GB" sz="2000" b="0" spc="-10">
                <a:solidFill>
                  <a:srgbClr val="FFFAFA"/>
                </a:solidFill>
                <a:latin typeface="+mj-lt"/>
                <a:cs typeface="Times New Roman"/>
              </a:rPr>
              <a:t> </a:t>
            </a:r>
            <a:r>
              <a:rPr lang="en-GB" sz="2000" b="0" spc="140">
                <a:solidFill>
                  <a:srgbClr val="FFFAFA"/>
                </a:solidFill>
                <a:latin typeface="+mj-lt"/>
                <a:cs typeface="Times New Roman"/>
              </a:rPr>
              <a:t>relationships</a:t>
            </a:r>
            <a:r>
              <a:rPr lang="en-GB" sz="2000" b="0" spc="-10">
                <a:solidFill>
                  <a:srgbClr val="FFFAFA"/>
                </a:solidFill>
                <a:latin typeface="+mj-lt"/>
                <a:cs typeface="Times New Roman"/>
              </a:rPr>
              <a:t> </a:t>
            </a:r>
            <a:r>
              <a:rPr lang="en-GB" sz="2000" b="0" spc="210">
                <a:solidFill>
                  <a:srgbClr val="FFFAFA"/>
                </a:solidFill>
                <a:latin typeface="+mj-lt"/>
                <a:cs typeface="Times New Roman"/>
              </a:rPr>
              <a:t>with</a:t>
            </a:r>
            <a:r>
              <a:rPr lang="en-GB" sz="2000" b="0" spc="-10">
                <a:solidFill>
                  <a:srgbClr val="FFFAFA"/>
                </a:solidFill>
                <a:latin typeface="+mj-lt"/>
                <a:cs typeface="Times New Roman"/>
              </a:rPr>
              <a:t> </a:t>
            </a:r>
            <a:r>
              <a:rPr lang="en-GB" sz="2000" b="0" spc="195">
                <a:solidFill>
                  <a:srgbClr val="FFFAFA"/>
                </a:solidFill>
                <a:latin typeface="+mj-lt"/>
                <a:cs typeface="Times New Roman"/>
              </a:rPr>
              <a:t>our</a:t>
            </a:r>
            <a:r>
              <a:rPr lang="en-GB" sz="2000" b="0" spc="-10">
                <a:solidFill>
                  <a:srgbClr val="FFFAFA"/>
                </a:solidFill>
                <a:latin typeface="+mj-lt"/>
                <a:cs typeface="Times New Roman"/>
              </a:rPr>
              <a:t> </a:t>
            </a:r>
            <a:r>
              <a:rPr lang="en-GB" sz="2000" b="0" spc="75">
                <a:solidFill>
                  <a:srgbClr val="FFFAFA"/>
                </a:solidFill>
                <a:latin typeface="+mj-lt"/>
                <a:cs typeface="Times New Roman"/>
              </a:rPr>
              <a:t>people,</a:t>
            </a:r>
            <a:r>
              <a:rPr lang="en-GB" sz="2000" b="0" spc="-10">
                <a:solidFill>
                  <a:srgbClr val="FFFAFA"/>
                </a:solidFill>
                <a:latin typeface="+mj-lt"/>
                <a:cs typeface="Times New Roman"/>
              </a:rPr>
              <a:t> </a:t>
            </a:r>
            <a:r>
              <a:rPr lang="en-GB" sz="2000" b="0" spc="195">
                <a:solidFill>
                  <a:srgbClr val="FFFAFA"/>
                </a:solidFill>
                <a:latin typeface="+mj-lt"/>
                <a:cs typeface="Times New Roman"/>
              </a:rPr>
              <a:t>our</a:t>
            </a:r>
            <a:r>
              <a:rPr lang="en-GB" sz="2000" b="0" spc="-10">
                <a:solidFill>
                  <a:srgbClr val="FFFAFA"/>
                </a:solidFill>
                <a:latin typeface="+mj-lt"/>
                <a:cs typeface="Times New Roman"/>
              </a:rPr>
              <a:t> </a:t>
            </a:r>
            <a:r>
              <a:rPr lang="en-GB" sz="2000" b="0" spc="95">
                <a:solidFill>
                  <a:srgbClr val="FFFAFA"/>
                </a:solidFill>
                <a:latin typeface="+mj-lt"/>
                <a:cs typeface="Times New Roman"/>
              </a:rPr>
              <a:t>places</a:t>
            </a:r>
            <a:r>
              <a:rPr lang="en-GB" sz="2000" b="0" spc="-10">
                <a:solidFill>
                  <a:srgbClr val="FFFAFA"/>
                </a:solidFill>
                <a:latin typeface="+mj-lt"/>
                <a:cs typeface="Times New Roman"/>
              </a:rPr>
              <a:t> </a:t>
            </a:r>
            <a:r>
              <a:rPr lang="en-GB" sz="2000" b="0" spc="220">
                <a:solidFill>
                  <a:srgbClr val="FFFAFA"/>
                </a:solidFill>
                <a:latin typeface="+mj-lt"/>
                <a:cs typeface="Times New Roman"/>
              </a:rPr>
              <a:t>and</a:t>
            </a:r>
            <a:r>
              <a:rPr lang="en-GB" sz="2000" b="0" spc="-10">
                <a:solidFill>
                  <a:srgbClr val="FFFAFA"/>
                </a:solidFill>
                <a:latin typeface="+mj-lt"/>
                <a:cs typeface="Times New Roman"/>
              </a:rPr>
              <a:t> </a:t>
            </a:r>
            <a:r>
              <a:rPr lang="en-GB" sz="2000" b="0" spc="210">
                <a:solidFill>
                  <a:srgbClr val="FFFAFA"/>
                </a:solidFill>
                <a:latin typeface="+mj-lt"/>
                <a:cs typeface="Times New Roman"/>
              </a:rPr>
              <a:t>with</a:t>
            </a:r>
            <a:r>
              <a:rPr lang="en-GB" sz="2000" b="0" spc="-10">
                <a:solidFill>
                  <a:srgbClr val="FFFAFA"/>
                </a:solidFill>
                <a:latin typeface="+mj-lt"/>
                <a:cs typeface="Times New Roman"/>
              </a:rPr>
              <a:t> </a:t>
            </a:r>
            <a:r>
              <a:rPr lang="en-GB" sz="2000" b="0" spc="215">
                <a:solidFill>
                  <a:srgbClr val="FFFAFA"/>
                </a:solidFill>
                <a:latin typeface="+mj-lt"/>
                <a:cs typeface="Times New Roman"/>
              </a:rPr>
              <a:t>the</a:t>
            </a:r>
            <a:r>
              <a:rPr lang="en-GB" sz="2000" b="0" spc="-10">
                <a:solidFill>
                  <a:srgbClr val="FFFAFA"/>
                </a:solidFill>
                <a:latin typeface="+mj-lt"/>
                <a:cs typeface="Times New Roman"/>
              </a:rPr>
              <a:t> </a:t>
            </a:r>
            <a:r>
              <a:rPr lang="en-GB" sz="2000" b="0" spc="130">
                <a:solidFill>
                  <a:srgbClr val="FFFAFA"/>
                </a:solidFill>
                <a:latin typeface="+mj-lt"/>
                <a:cs typeface="Times New Roman"/>
              </a:rPr>
              <a:t>planet.</a:t>
            </a:r>
            <a:r>
              <a:rPr lang="en-GB" sz="2000" b="0" spc="-10">
                <a:solidFill>
                  <a:srgbClr val="FFFAFA"/>
                </a:solidFill>
                <a:latin typeface="+mj-lt"/>
                <a:cs typeface="Times New Roman"/>
              </a:rPr>
              <a:t> </a:t>
            </a:r>
            <a:r>
              <a:rPr lang="en-GB" sz="2000" b="0" spc="185">
                <a:solidFill>
                  <a:srgbClr val="FFFAFA"/>
                </a:solidFill>
                <a:latin typeface="+mj-lt"/>
                <a:cs typeface="Times New Roman"/>
              </a:rPr>
              <a:t>Through</a:t>
            </a:r>
            <a:r>
              <a:rPr lang="en-GB" sz="2000" b="0" spc="-10">
                <a:solidFill>
                  <a:srgbClr val="FFFAFA"/>
                </a:solidFill>
                <a:latin typeface="+mj-lt"/>
                <a:cs typeface="Times New Roman"/>
              </a:rPr>
              <a:t> </a:t>
            </a:r>
            <a:r>
              <a:rPr lang="en-GB" sz="2000" b="0" spc="195">
                <a:solidFill>
                  <a:srgbClr val="FFFAFA"/>
                </a:solidFill>
                <a:latin typeface="+mj-lt"/>
                <a:cs typeface="Times New Roman"/>
              </a:rPr>
              <a:t>our</a:t>
            </a:r>
            <a:r>
              <a:rPr lang="en-GB" sz="2000" b="0" spc="-10">
                <a:solidFill>
                  <a:srgbClr val="FFFAFA"/>
                </a:solidFill>
                <a:latin typeface="+mj-lt"/>
                <a:cs typeface="Times New Roman"/>
              </a:rPr>
              <a:t> </a:t>
            </a:r>
            <a:r>
              <a:rPr lang="en-GB" sz="2000" b="0" spc="180">
                <a:solidFill>
                  <a:srgbClr val="FFFAFA"/>
                </a:solidFill>
                <a:latin typeface="+mj-lt"/>
                <a:cs typeface="Times New Roman"/>
              </a:rPr>
              <a:t>commitment</a:t>
            </a:r>
            <a:r>
              <a:rPr lang="en-GB" sz="2000" b="0" spc="-10">
                <a:solidFill>
                  <a:srgbClr val="FFFAFA"/>
                </a:solidFill>
                <a:latin typeface="+mj-lt"/>
                <a:cs typeface="Times New Roman"/>
              </a:rPr>
              <a:t> </a:t>
            </a:r>
            <a:r>
              <a:rPr lang="en-GB" sz="2000" b="0" spc="135">
                <a:solidFill>
                  <a:srgbClr val="FFFAFA"/>
                </a:solidFill>
                <a:latin typeface="+mj-lt"/>
                <a:cs typeface="Times New Roman"/>
              </a:rPr>
              <a:t>to</a:t>
            </a:r>
            <a:r>
              <a:rPr lang="en-GB" sz="2000" b="0" spc="-10">
                <a:solidFill>
                  <a:srgbClr val="FFFAFA"/>
                </a:solidFill>
                <a:latin typeface="+mj-lt"/>
                <a:cs typeface="Times New Roman"/>
              </a:rPr>
              <a:t> </a:t>
            </a:r>
            <a:r>
              <a:rPr lang="en-GB" sz="2000" b="0" spc="170">
                <a:solidFill>
                  <a:srgbClr val="FFFAFA"/>
                </a:solidFill>
                <a:latin typeface="+mj-lt"/>
                <a:cs typeface="Times New Roman"/>
              </a:rPr>
              <a:t>working</a:t>
            </a:r>
            <a:r>
              <a:rPr lang="en-GB" sz="2000" b="0" spc="-10">
                <a:solidFill>
                  <a:srgbClr val="FFFAFA"/>
                </a:solidFill>
                <a:latin typeface="+mj-lt"/>
                <a:cs typeface="Times New Roman"/>
              </a:rPr>
              <a:t> </a:t>
            </a:r>
            <a:r>
              <a:rPr lang="en-GB" sz="2000" b="0" spc="190">
                <a:solidFill>
                  <a:srgbClr val="FFFAFA"/>
                </a:solidFill>
                <a:latin typeface="+mj-lt"/>
                <a:cs typeface="Times New Roman"/>
              </a:rPr>
              <a:t>with </a:t>
            </a:r>
            <a:r>
              <a:rPr lang="en-GB" sz="2000" b="0" spc="165">
                <a:solidFill>
                  <a:srgbClr val="FFFAFA"/>
                </a:solidFill>
                <a:latin typeface="+mj-lt"/>
                <a:cs typeface="Times New Roman"/>
              </a:rPr>
              <a:t>those</a:t>
            </a:r>
            <a:r>
              <a:rPr lang="en-GB" sz="2000" b="0" spc="-5">
                <a:solidFill>
                  <a:srgbClr val="FFFAFA"/>
                </a:solidFill>
                <a:latin typeface="+mj-lt"/>
                <a:cs typeface="Times New Roman"/>
              </a:rPr>
              <a:t> </a:t>
            </a:r>
            <a:r>
              <a:rPr lang="en-GB" sz="2000" b="0" spc="235">
                <a:solidFill>
                  <a:srgbClr val="FFFAFA"/>
                </a:solidFill>
                <a:latin typeface="+mj-lt"/>
                <a:cs typeface="Times New Roman"/>
              </a:rPr>
              <a:t>who</a:t>
            </a:r>
            <a:r>
              <a:rPr lang="en-GB" sz="2000" b="0" spc="-5">
                <a:solidFill>
                  <a:srgbClr val="FFFAFA"/>
                </a:solidFill>
                <a:latin typeface="+mj-lt"/>
                <a:cs typeface="Times New Roman"/>
              </a:rPr>
              <a:t> </a:t>
            </a:r>
            <a:r>
              <a:rPr lang="en-GB" sz="2000" b="0" spc="190">
                <a:solidFill>
                  <a:srgbClr val="FFFAFA"/>
                </a:solidFill>
                <a:latin typeface="+mj-lt"/>
                <a:cs typeface="Times New Roman"/>
              </a:rPr>
              <a:t>are</a:t>
            </a:r>
            <a:r>
              <a:rPr lang="en-GB" sz="2000" b="0" spc="-5">
                <a:solidFill>
                  <a:srgbClr val="FFFAFA"/>
                </a:solidFill>
                <a:latin typeface="+mj-lt"/>
                <a:cs typeface="Times New Roman"/>
              </a:rPr>
              <a:t> </a:t>
            </a:r>
            <a:r>
              <a:rPr lang="en-GB" sz="2000" b="0" spc="160">
                <a:solidFill>
                  <a:srgbClr val="FFFAFA"/>
                </a:solidFill>
                <a:latin typeface="+mj-lt"/>
                <a:cs typeface="Times New Roman"/>
              </a:rPr>
              <a:t>different</a:t>
            </a:r>
            <a:r>
              <a:rPr lang="en-GB" sz="2000" b="0">
                <a:solidFill>
                  <a:srgbClr val="FFFAFA"/>
                </a:solidFill>
                <a:latin typeface="+mj-lt"/>
                <a:cs typeface="Times New Roman"/>
              </a:rPr>
              <a:t> </a:t>
            </a:r>
            <a:r>
              <a:rPr lang="en-GB" sz="2000" b="0" spc="135">
                <a:solidFill>
                  <a:srgbClr val="FFFAFA"/>
                </a:solidFill>
                <a:latin typeface="+mj-lt"/>
                <a:cs typeface="Times New Roman"/>
              </a:rPr>
              <a:t>to</a:t>
            </a:r>
            <a:r>
              <a:rPr lang="en-GB" sz="2000" b="0" spc="-5">
                <a:solidFill>
                  <a:srgbClr val="FFFAFA"/>
                </a:solidFill>
                <a:latin typeface="+mj-lt"/>
                <a:cs typeface="Times New Roman"/>
              </a:rPr>
              <a:t> </a:t>
            </a:r>
            <a:r>
              <a:rPr lang="en-GB" sz="2000" b="0" spc="95">
                <a:solidFill>
                  <a:srgbClr val="FFFAFA"/>
                </a:solidFill>
                <a:latin typeface="+mj-lt"/>
                <a:cs typeface="Times New Roman"/>
              </a:rPr>
              <a:t>us,</a:t>
            </a:r>
            <a:r>
              <a:rPr lang="en-GB" sz="2000" b="0" spc="-5">
                <a:solidFill>
                  <a:srgbClr val="FFFAFA"/>
                </a:solidFill>
                <a:latin typeface="+mj-lt"/>
                <a:cs typeface="Times New Roman"/>
              </a:rPr>
              <a:t> </a:t>
            </a:r>
            <a:r>
              <a:rPr lang="en-GB" sz="2000" b="0" spc="170">
                <a:solidFill>
                  <a:srgbClr val="FFFAFA"/>
                </a:solidFill>
                <a:latin typeface="+mj-lt"/>
                <a:cs typeface="Times New Roman"/>
              </a:rPr>
              <a:t>or</a:t>
            </a:r>
            <a:r>
              <a:rPr lang="en-GB" sz="2000" b="0" spc="-5">
                <a:solidFill>
                  <a:srgbClr val="FFFAFA"/>
                </a:solidFill>
                <a:latin typeface="+mj-lt"/>
                <a:cs typeface="Times New Roman"/>
              </a:rPr>
              <a:t> </a:t>
            </a:r>
            <a:r>
              <a:rPr lang="en-GB" sz="2000" b="0" spc="130">
                <a:solidFill>
                  <a:srgbClr val="FFFAFA"/>
                </a:solidFill>
                <a:latin typeface="+mj-lt"/>
                <a:cs typeface="Times New Roman"/>
              </a:rPr>
              <a:t>challenge</a:t>
            </a:r>
            <a:r>
              <a:rPr lang="en-GB" sz="2000" b="0">
                <a:solidFill>
                  <a:srgbClr val="FFFAFA"/>
                </a:solidFill>
                <a:latin typeface="+mj-lt"/>
                <a:cs typeface="Times New Roman"/>
              </a:rPr>
              <a:t> </a:t>
            </a:r>
            <a:r>
              <a:rPr lang="en-GB" sz="2000" b="0" spc="95">
                <a:solidFill>
                  <a:srgbClr val="FFFAFA"/>
                </a:solidFill>
                <a:latin typeface="+mj-lt"/>
                <a:cs typeface="Times New Roman"/>
              </a:rPr>
              <a:t>us,</a:t>
            </a:r>
            <a:r>
              <a:rPr lang="en-GB" sz="2000" b="0" spc="-5">
                <a:solidFill>
                  <a:srgbClr val="FFFAFA"/>
                </a:solidFill>
                <a:latin typeface="+mj-lt"/>
                <a:cs typeface="Times New Roman"/>
              </a:rPr>
              <a:t> </a:t>
            </a:r>
            <a:r>
              <a:rPr lang="en-GB" sz="2000" b="0" spc="225">
                <a:solidFill>
                  <a:srgbClr val="FFFAFA"/>
                </a:solidFill>
                <a:latin typeface="+mj-lt"/>
                <a:cs typeface="Times New Roman"/>
              </a:rPr>
              <a:t>we</a:t>
            </a:r>
            <a:r>
              <a:rPr lang="en-GB" sz="2000" b="0" spc="-5">
                <a:solidFill>
                  <a:srgbClr val="FFFAFA"/>
                </a:solidFill>
                <a:latin typeface="+mj-lt"/>
                <a:cs typeface="Times New Roman"/>
              </a:rPr>
              <a:t> </a:t>
            </a:r>
            <a:r>
              <a:rPr lang="en-GB" sz="2000" b="0" spc="170">
                <a:solidFill>
                  <a:srgbClr val="FFFAFA"/>
                </a:solidFill>
                <a:latin typeface="+mj-lt"/>
                <a:cs typeface="Times New Roman"/>
              </a:rPr>
              <a:t>grow</a:t>
            </a:r>
            <a:r>
              <a:rPr lang="en-GB" sz="2000" b="0" spc="-5">
                <a:solidFill>
                  <a:srgbClr val="FFFAFA"/>
                </a:solidFill>
                <a:latin typeface="+mj-lt"/>
                <a:cs typeface="Times New Roman"/>
              </a:rPr>
              <a:t> </a:t>
            </a:r>
            <a:r>
              <a:rPr lang="en-GB" sz="2000" b="0" spc="170">
                <a:solidFill>
                  <a:srgbClr val="FFFAFA"/>
                </a:solidFill>
                <a:latin typeface="+mj-lt"/>
                <a:cs typeface="Times New Roman"/>
              </a:rPr>
              <a:t>stronger</a:t>
            </a:r>
            <a:r>
              <a:rPr lang="en-GB" sz="2000" b="0">
                <a:solidFill>
                  <a:srgbClr val="FFFAFA"/>
                </a:solidFill>
                <a:latin typeface="+mj-lt"/>
                <a:cs typeface="Times New Roman"/>
              </a:rPr>
              <a:t> </a:t>
            </a:r>
            <a:r>
              <a:rPr lang="en-GB" sz="2000" b="0" spc="140">
                <a:solidFill>
                  <a:srgbClr val="FFFAFA"/>
                </a:solidFill>
                <a:latin typeface="+mj-lt"/>
                <a:cs typeface="Times New Roman"/>
              </a:rPr>
              <a:t>together,</a:t>
            </a:r>
            <a:r>
              <a:rPr lang="en-GB" sz="2000" b="0" spc="-5">
                <a:solidFill>
                  <a:srgbClr val="FFFAFA"/>
                </a:solidFill>
                <a:latin typeface="+mj-lt"/>
                <a:cs typeface="Times New Roman"/>
              </a:rPr>
              <a:t> </a:t>
            </a:r>
            <a:r>
              <a:rPr lang="en-GB" sz="2000" b="0" spc="145">
                <a:solidFill>
                  <a:srgbClr val="FFFAFA"/>
                </a:solidFill>
                <a:latin typeface="+mj-lt"/>
                <a:cs typeface="Times New Roman"/>
              </a:rPr>
              <a:t>creating</a:t>
            </a:r>
            <a:r>
              <a:rPr lang="en-GB" sz="2000" b="0" spc="-5">
                <a:solidFill>
                  <a:srgbClr val="FFFAFA"/>
                </a:solidFill>
                <a:latin typeface="+mj-lt"/>
                <a:cs typeface="Times New Roman"/>
              </a:rPr>
              <a:t> </a:t>
            </a:r>
            <a:r>
              <a:rPr lang="en-GB" sz="2000" b="0" spc="260">
                <a:solidFill>
                  <a:srgbClr val="FFFAFA"/>
                </a:solidFill>
                <a:latin typeface="+mj-lt"/>
                <a:cs typeface="Times New Roman"/>
              </a:rPr>
              <a:t>new</a:t>
            </a:r>
            <a:r>
              <a:rPr lang="en-GB" sz="2000" b="0" spc="-5">
                <a:solidFill>
                  <a:srgbClr val="FFFAFA"/>
                </a:solidFill>
                <a:latin typeface="+mj-lt"/>
                <a:cs typeface="Times New Roman"/>
              </a:rPr>
              <a:t> </a:t>
            </a:r>
            <a:r>
              <a:rPr lang="en-GB" sz="2000" b="0" spc="120">
                <a:solidFill>
                  <a:srgbClr val="FFFAFA"/>
                </a:solidFill>
                <a:latin typeface="+mj-lt"/>
                <a:cs typeface="Times New Roman"/>
              </a:rPr>
              <a:t>synergies,</a:t>
            </a:r>
            <a:r>
              <a:rPr lang="en-GB" sz="2000" b="0">
                <a:solidFill>
                  <a:srgbClr val="FFFAFA"/>
                </a:solidFill>
                <a:latin typeface="+mj-lt"/>
                <a:cs typeface="Times New Roman"/>
              </a:rPr>
              <a:t> </a:t>
            </a:r>
            <a:r>
              <a:rPr lang="en-GB" sz="2000" b="0" spc="60">
                <a:solidFill>
                  <a:srgbClr val="FFFAFA"/>
                </a:solidFill>
                <a:latin typeface="+mj-lt"/>
                <a:cs typeface="Times New Roman"/>
              </a:rPr>
              <a:t>global </a:t>
            </a:r>
            <a:r>
              <a:rPr lang="en-GB" sz="2000" b="0" spc="150">
                <a:solidFill>
                  <a:srgbClr val="FFFAFA"/>
                </a:solidFill>
                <a:latin typeface="+mj-lt"/>
                <a:cs typeface="Times New Roman"/>
              </a:rPr>
              <a:t>connections</a:t>
            </a:r>
            <a:r>
              <a:rPr lang="en-GB" sz="2000" b="0" spc="-10">
                <a:solidFill>
                  <a:srgbClr val="FFFAFA"/>
                </a:solidFill>
                <a:latin typeface="+mj-lt"/>
                <a:cs typeface="Times New Roman"/>
              </a:rPr>
              <a:t> </a:t>
            </a:r>
            <a:r>
              <a:rPr lang="en-GB" sz="2000" b="0" spc="220">
                <a:solidFill>
                  <a:srgbClr val="FFFAFA"/>
                </a:solidFill>
                <a:latin typeface="+mj-lt"/>
                <a:cs typeface="Times New Roman"/>
              </a:rPr>
              <a:t>and</a:t>
            </a:r>
            <a:r>
              <a:rPr lang="en-GB" sz="2000" b="0" spc="-5">
                <a:solidFill>
                  <a:srgbClr val="FFFAFA"/>
                </a:solidFill>
                <a:latin typeface="+mj-lt"/>
                <a:cs typeface="Times New Roman"/>
              </a:rPr>
              <a:t> </a:t>
            </a:r>
            <a:r>
              <a:rPr lang="en-GB" sz="2000" b="0" spc="145">
                <a:solidFill>
                  <a:srgbClr val="FFFAFA"/>
                </a:solidFill>
                <a:latin typeface="+mj-lt"/>
                <a:cs typeface="Times New Roman"/>
              </a:rPr>
              <a:t>sustainable</a:t>
            </a:r>
            <a:r>
              <a:rPr lang="en-GB" sz="2000" b="0" spc="-5">
                <a:solidFill>
                  <a:srgbClr val="FFFAFA"/>
                </a:solidFill>
                <a:latin typeface="+mj-lt"/>
                <a:cs typeface="Times New Roman"/>
              </a:rPr>
              <a:t> </a:t>
            </a:r>
            <a:r>
              <a:rPr lang="en-GB" sz="2000" b="0" spc="145">
                <a:solidFill>
                  <a:srgbClr val="FFFAFA"/>
                </a:solidFill>
                <a:latin typeface="+mj-lt"/>
                <a:cs typeface="Times New Roman"/>
              </a:rPr>
              <a:t>futures.</a:t>
            </a:r>
            <a:endParaRPr lang="en-GB" sz="2000" b="0">
              <a:latin typeface="+mj-lt"/>
              <a:cs typeface="Times New Roman"/>
            </a:endParaRPr>
          </a:p>
          <a:p>
            <a:pPr marL="71120" algn="ctr">
              <a:lnSpc>
                <a:spcPct val="200000"/>
              </a:lnSpc>
              <a:spcBef>
                <a:spcPts val="130"/>
              </a:spcBef>
            </a:pPr>
            <a:endParaRPr lang="en-GB" sz="1800">
              <a:latin typeface="+mj-lt"/>
              <a:cs typeface="Times New Roman"/>
            </a:endParaRPr>
          </a:p>
        </p:txBody>
      </p:sp>
    </p:spTree>
    <p:extLst>
      <p:ext uri="{BB962C8B-B14F-4D97-AF65-F5344CB8AC3E}">
        <p14:creationId xmlns:p14="http://schemas.microsoft.com/office/powerpoint/2010/main" val="2798291078"/>
      </p:ext>
    </p:extLst>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B4DDE-9045-0237-1BD0-A846D888EC19}"/>
              </a:ext>
            </a:extLst>
          </p:cNvPr>
          <p:cNvSpPr>
            <a:spLocks noGrp="1"/>
          </p:cNvSpPr>
          <p:nvPr>
            <p:ph type="title"/>
          </p:nvPr>
        </p:nvSpPr>
        <p:spPr/>
        <p:txBody>
          <a:bodyPr lIns="45718" tIns="45718" rIns="45718" bIns="45718" anchor="t">
            <a:normAutofit/>
          </a:bodyPr>
          <a:lstStyle/>
          <a:p>
            <a:r>
              <a:rPr lang="en-GB">
                <a:latin typeface="foco light"/>
              </a:rPr>
              <a:t>Responsible Persons</a:t>
            </a:r>
            <a:endParaRPr lang="en-GB"/>
          </a:p>
        </p:txBody>
      </p:sp>
      <p:sp>
        <p:nvSpPr>
          <p:cNvPr id="3" name="Content Placeholder 2">
            <a:extLst>
              <a:ext uri="{FF2B5EF4-FFF2-40B4-BE49-F238E27FC236}">
                <a16:creationId xmlns:a16="http://schemas.microsoft.com/office/drawing/2014/main" id="{3FAFE903-6771-EE8E-B5BB-19E6E6723923}"/>
              </a:ext>
            </a:extLst>
          </p:cNvPr>
          <p:cNvSpPr>
            <a:spLocks noGrp="1"/>
          </p:cNvSpPr>
          <p:nvPr>
            <p:ph idx="1"/>
          </p:nvPr>
        </p:nvSpPr>
        <p:spPr/>
        <p:txBody>
          <a:bodyPr lIns="45718" tIns="45718" rIns="45718" bIns="45718" anchor="t">
            <a:normAutofit/>
          </a:bodyPr>
          <a:lstStyle/>
          <a:p>
            <a:pPr marL="0" indent="0">
              <a:lnSpc>
                <a:spcPct val="150000"/>
              </a:lnSpc>
              <a:buNone/>
            </a:pPr>
            <a:r>
              <a:rPr lang="en-GB" b="1" u="sng">
                <a:solidFill>
                  <a:schemeClr val="bg1"/>
                </a:solidFill>
                <a:latin typeface="foco light"/>
              </a:rPr>
              <a:t>Who are they?</a:t>
            </a:r>
          </a:p>
          <a:p>
            <a:pPr marL="457200" indent="-457200">
              <a:lnSpc>
                <a:spcPct val="150000"/>
              </a:lnSpc>
            </a:pPr>
            <a:r>
              <a:rPr lang="en-GB">
                <a:solidFill>
                  <a:schemeClr val="bg1"/>
                </a:solidFill>
                <a:latin typeface="foco light"/>
              </a:rPr>
              <a:t>All staff members</a:t>
            </a:r>
            <a:endParaRPr lang="en-GB">
              <a:solidFill>
                <a:schemeClr val="bg1"/>
              </a:solidFill>
            </a:endParaRPr>
          </a:p>
          <a:p>
            <a:pPr marL="457200" indent="-457200">
              <a:lnSpc>
                <a:spcPct val="150000"/>
              </a:lnSpc>
            </a:pPr>
            <a:r>
              <a:rPr lang="en-GB">
                <a:solidFill>
                  <a:schemeClr val="bg1"/>
                </a:solidFill>
                <a:latin typeface="foco light"/>
              </a:rPr>
              <a:t>Technicians</a:t>
            </a:r>
          </a:p>
          <a:p>
            <a:pPr marL="457200" indent="-457200">
              <a:lnSpc>
                <a:spcPct val="150000"/>
              </a:lnSpc>
            </a:pPr>
            <a:r>
              <a:rPr lang="en-GB">
                <a:solidFill>
                  <a:schemeClr val="bg1"/>
                </a:solidFill>
                <a:latin typeface="foco light"/>
              </a:rPr>
              <a:t>AUB Health and Safety Manager.</a:t>
            </a:r>
          </a:p>
        </p:txBody>
      </p:sp>
    </p:spTree>
    <p:extLst>
      <p:ext uri="{BB962C8B-B14F-4D97-AF65-F5344CB8AC3E}">
        <p14:creationId xmlns:p14="http://schemas.microsoft.com/office/powerpoint/2010/main" val="2154847254"/>
      </p:ext>
    </p:extLst>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3727D-A15C-4C7E-A842-0BCA3B32060F}"/>
              </a:ext>
            </a:extLst>
          </p:cNvPr>
          <p:cNvSpPr>
            <a:spLocks noGrp="1"/>
          </p:cNvSpPr>
          <p:nvPr>
            <p:ph type="title"/>
          </p:nvPr>
        </p:nvSpPr>
        <p:spPr/>
        <p:txBody>
          <a:bodyPr lIns="45718" tIns="45718" rIns="45718" bIns="45718" anchor="t">
            <a:normAutofit/>
          </a:bodyPr>
          <a:lstStyle/>
          <a:p>
            <a:r>
              <a:rPr lang="en-GB">
                <a:latin typeface="foco light"/>
              </a:rPr>
              <a:t>Health &amp; Safety Signage</a:t>
            </a:r>
            <a:endParaRPr lang="en-GB"/>
          </a:p>
        </p:txBody>
      </p:sp>
      <p:sp>
        <p:nvSpPr>
          <p:cNvPr id="3" name="Content Placeholder 2">
            <a:extLst>
              <a:ext uri="{FF2B5EF4-FFF2-40B4-BE49-F238E27FC236}">
                <a16:creationId xmlns:a16="http://schemas.microsoft.com/office/drawing/2014/main" id="{A62C97EB-2DB6-4385-AC4F-2AFFD7CBC68B}"/>
              </a:ext>
            </a:extLst>
          </p:cNvPr>
          <p:cNvSpPr>
            <a:spLocks noGrp="1"/>
          </p:cNvSpPr>
          <p:nvPr>
            <p:ph idx="1"/>
          </p:nvPr>
        </p:nvSpPr>
        <p:spPr/>
        <p:txBody>
          <a:bodyPr lIns="45718" tIns="45718" rIns="45718" bIns="45718" anchor="t">
            <a:normAutofit/>
          </a:bodyPr>
          <a:lstStyle/>
          <a:p>
            <a:pPr marL="0" indent="0">
              <a:buNone/>
            </a:pPr>
            <a:endParaRPr lang="en-GB" b="1" u="sng">
              <a:solidFill>
                <a:schemeClr val="bg1"/>
              </a:solidFill>
              <a:latin typeface="foco light"/>
            </a:endParaRPr>
          </a:p>
        </p:txBody>
      </p:sp>
      <p:pic>
        <p:nvPicPr>
          <p:cNvPr id="4" name="Content Placeholder 6">
            <a:extLst>
              <a:ext uri="{FF2B5EF4-FFF2-40B4-BE49-F238E27FC236}">
                <a16:creationId xmlns:a16="http://schemas.microsoft.com/office/drawing/2014/main" id="{E925AADF-CFB2-4E20-A3A2-67031B42BA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0220" y="1896928"/>
            <a:ext cx="2794113" cy="3951288"/>
          </a:xfrm>
          <a:prstGeom prst="rect">
            <a:avLst/>
          </a:prstGeom>
        </p:spPr>
      </p:pic>
      <p:pic>
        <p:nvPicPr>
          <p:cNvPr id="7" name="Picture 6">
            <a:extLst>
              <a:ext uri="{FF2B5EF4-FFF2-40B4-BE49-F238E27FC236}">
                <a16:creationId xmlns:a16="http://schemas.microsoft.com/office/drawing/2014/main" id="{0646ECBE-1886-4CFC-894F-390BEB8F2C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06552" y="2192630"/>
            <a:ext cx="1969856" cy="1969856"/>
          </a:xfrm>
          <a:prstGeom prst="rect">
            <a:avLst/>
          </a:prstGeom>
        </p:spPr>
      </p:pic>
      <p:pic>
        <p:nvPicPr>
          <p:cNvPr id="9" name="Picture 8">
            <a:extLst>
              <a:ext uri="{FF2B5EF4-FFF2-40B4-BE49-F238E27FC236}">
                <a16:creationId xmlns:a16="http://schemas.microsoft.com/office/drawing/2014/main" id="{41D1EF49-F071-40C4-8D01-9B1B640893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24270" y="2192630"/>
            <a:ext cx="3595611" cy="3595611"/>
          </a:xfrm>
          <a:prstGeom prst="rect">
            <a:avLst/>
          </a:prstGeom>
        </p:spPr>
      </p:pic>
    </p:spTree>
    <p:extLst>
      <p:ext uri="{BB962C8B-B14F-4D97-AF65-F5344CB8AC3E}">
        <p14:creationId xmlns:p14="http://schemas.microsoft.com/office/powerpoint/2010/main" val="3928087157"/>
      </p:ext>
    </p:extLst>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F9E10-E3C3-4797-9FBF-96AFBD73B9C9}"/>
              </a:ext>
            </a:extLst>
          </p:cNvPr>
          <p:cNvSpPr>
            <a:spLocks noGrp="1"/>
          </p:cNvSpPr>
          <p:nvPr>
            <p:ph type="title"/>
          </p:nvPr>
        </p:nvSpPr>
        <p:spPr>
          <a:xfrm>
            <a:off x="478619" y="449790"/>
            <a:ext cx="10019014" cy="754382"/>
          </a:xfrm>
        </p:spPr>
        <p:txBody>
          <a:bodyPr lIns="45718" tIns="45718" rIns="45718" bIns="45718" anchor="t">
            <a:normAutofit/>
          </a:bodyPr>
          <a:lstStyle/>
          <a:p>
            <a:r>
              <a:rPr lang="en-GB">
                <a:latin typeface="foco light"/>
              </a:rPr>
              <a:t>Covid-19</a:t>
            </a:r>
            <a:endParaRPr lang="en-GB"/>
          </a:p>
        </p:txBody>
      </p:sp>
      <p:sp>
        <p:nvSpPr>
          <p:cNvPr id="3" name="Content Placeholder 2">
            <a:extLst>
              <a:ext uri="{FF2B5EF4-FFF2-40B4-BE49-F238E27FC236}">
                <a16:creationId xmlns:a16="http://schemas.microsoft.com/office/drawing/2014/main" id="{EAF853EA-CC53-4CB6-A887-B7EED8108BC3}"/>
              </a:ext>
            </a:extLst>
          </p:cNvPr>
          <p:cNvSpPr>
            <a:spLocks noGrp="1"/>
          </p:cNvSpPr>
          <p:nvPr>
            <p:ph idx="1"/>
          </p:nvPr>
        </p:nvSpPr>
        <p:spPr>
          <a:xfrm>
            <a:off x="478619" y="1446900"/>
            <a:ext cx="11235939" cy="4351338"/>
          </a:xfrm>
        </p:spPr>
        <p:txBody>
          <a:bodyPr lIns="45718" tIns="45718" rIns="45718" bIns="45718" anchor="t">
            <a:normAutofit fontScale="85000" lnSpcReduction="10000"/>
          </a:bodyPr>
          <a:lstStyle/>
          <a:p>
            <a:pPr>
              <a:lnSpc>
                <a:spcPct val="150000"/>
              </a:lnSpc>
            </a:pPr>
            <a:r>
              <a:rPr lang="en-GB">
                <a:solidFill>
                  <a:schemeClr val="bg1"/>
                </a:solidFill>
                <a:latin typeface="foco light"/>
              </a:rPr>
              <a:t> Information at </a:t>
            </a:r>
            <a:r>
              <a:rPr lang="en-GB">
                <a:latin typeface="foco light"/>
                <a:hlinkClick r:id="rId2"/>
              </a:rPr>
              <a:t>https://aub.ac.uk/covid-19</a:t>
            </a:r>
            <a:r>
              <a:rPr lang="en-GB">
                <a:latin typeface="foco light"/>
              </a:rPr>
              <a:t> </a:t>
            </a:r>
            <a:r>
              <a:rPr lang="en-GB">
                <a:solidFill>
                  <a:schemeClr val="bg1"/>
                </a:solidFill>
                <a:latin typeface="foco light"/>
              </a:rPr>
              <a:t>including AUB Covid-19 risk assessment</a:t>
            </a:r>
          </a:p>
          <a:p>
            <a:pPr>
              <a:lnSpc>
                <a:spcPct val="150000"/>
              </a:lnSpc>
            </a:pPr>
            <a:r>
              <a:rPr lang="en-GB">
                <a:solidFill>
                  <a:schemeClr val="bg1"/>
                </a:solidFill>
                <a:latin typeface="foco light"/>
              </a:rPr>
              <a:t>Wearing of face coverings is optional</a:t>
            </a:r>
            <a:endParaRPr lang="en-US">
              <a:solidFill>
                <a:schemeClr val="bg1"/>
              </a:solidFill>
            </a:endParaRPr>
          </a:p>
          <a:p>
            <a:pPr>
              <a:lnSpc>
                <a:spcPct val="150000"/>
              </a:lnSpc>
            </a:pPr>
            <a:r>
              <a:rPr lang="en-GB">
                <a:solidFill>
                  <a:schemeClr val="bg1"/>
                </a:solidFill>
                <a:latin typeface="foco light"/>
              </a:rPr>
              <a:t>Good hygiene in the workplace</a:t>
            </a:r>
          </a:p>
          <a:p>
            <a:pPr>
              <a:lnSpc>
                <a:spcPct val="150000"/>
              </a:lnSpc>
            </a:pPr>
            <a:r>
              <a:rPr lang="en-GB">
                <a:solidFill>
                  <a:schemeClr val="bg1"/>
                </a:solidFill>
                <a:latin typeface="foco light"/>
              </a:rPr>
              <a:t>Natural ventilation in studios and rooms </a:t>
            </a:r>
          </a:p>
          <a:p>
            <a:pPr marL="0" indent="0">
              <a:lnSpc>
                <a:spcPct val="150000"/>
              </a:lnSpc>
              <a:buNone/>
            </a:pPr>
            <a:r>
              <a:rPr lang="en-GB">
                <a:solidFill>
                  <a:schemeClr val="bg1"/>
                </a:solidFill>
                <a:latin typeface="foco light"/>
              </a:rPr>
              <a:t>- What do I do if I'm experiencing flu like symptoms? - </a:t>
            </a:r>
            <a:r>
              <a:rPr lang="en-GB">
                <a:latin typeface="foco light"/>
                <a:hlinkClick r:id="rId3"/>
              </a:rPr>
              <a:t>https://www.nhs.uk/conditions/coronavirus-covid-19/symptoms/main-symptoms/</a:t>
            </a:r>
            <a:r>
              <a:rPr lang="en-GB">
                <a:latin typeface="foco light"/>
              </a:rPr>
              <a:t> </a:t>
            </a:r>
          </a:p>
        </p:txBody>
      </p:sp>
    </p:spTree>
    <p:extLst>
      <p:ext uri="{BB962C8B-B14F-4D97-AF65-F5344CB8AC3E}">
        <p14:creationId xmlns:p14="http://schemas.microsoft.com/office/powerpoint/2010/main" val="2342116251"/>
      </p:ext>
    </p:extLst>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6538F-EE2C-4E9C-ADDC-9B9E1DD8DBB2}"/>
              </a:ext>
            </a:extLst>
          </p:cNvPr>
          <p:cNvSpPr>
            <a:spLocks noGrp="1"/>
          </p:cNvSpPr>
          <p:nvPr>
            <p:ph type="title"/>
          </p:nvPr>
        </p:nvSpPr>
        <p:spPr>
          <a:xfrm>
            <a:off x="273903" y="415670"/>
            <a:ext cx="10019014" cy="754382"/>
          </a:xfrm>
        </p:spPr>
        <p:txBody>
          <a:bodyPr lIns="45718" tIns="45718" rIns="45718" bIns="45718" anchor="t">
            <a:normAutofit/>
          </a:bodyPr>
          <a:lstStyle/>
          <a:p>
            <a:r>
              <a:rPr lang="en-GB">
                <a:latin typeface="foco light"/>
              </a:rPr>
              <a:t>Health &amp; Safety Online Staff Training</a:t>
            </a:r>
            <a:endParaRPr lang="en-GB"/>
          </a:p>
        </p:txBody>
      </p:sp>
      <p:sp>
        <p:nvSpPr>
          <p:cNvPr id="3" name="Content Placeholder 2">
            <a:extLst>
              <a:ext uri="{FF2B5EF4-FFF2-40B4-BE49-F238E27FC236}">
                <a16:creationId xmlns:a16="http://schemas.microsoft.com/office/drawing/2014/main" id="{5847A0B1-EA62-4033-B65A-C6D599332D43}"/>
              </a:ext>
            </a:extLst>
          </p:cNvPr>
          <p:cNvSpPr>
            <a:spLocks noGrp="1"/>
          </p:cNvSpPr>
          <p:nvPr>
            <p:ph idx="1"/>
          </p:nvPr>
        </p:nvSpPr>
        <p:spPr/>
        <p:txBody>
          <a:bodyPr lIns="45718" tIns="45718" rIns="45718" bIns="45718" anchor="t">
            <a:normAutofit/>
          </a:bodyPr>
          <a:lstStyle/>
          <a:p>
            <a:pPr marL="0" indent="0">
              <a:buNone/>
            </a:pPr>
            <a:endParaRPr lang="en-GB"/>
          </a:p>
          <a:p>
            <a:endParaRPr lang="en-GB"/>
          </a:p>
        </p:txBody>
      </p:sp>
      <p:pic>
        <p:nvPicPr>
          <p:cNvPr id="5" name="Picture 4">
            <a:extLst>
              <a:ext uri="{FF2B5EF4-FFF2-40B4-BE49-F238E27FC236}">
                <a16:creationId xmlns:a16="http://schemas.microsoft.com/office/drawing/2014/main" id="{1BA5B930-F684-4FDF-94E8-81C1EE0DCD8D}"/>
              </a:ext>
            </a:extLst>
          </p:cNvPr>
          <p:cNvPicPr>
            <a:picLocks noChangeAspect="1"/>
          </p:cNvPicPr>
          <p:nvPr/>
        </p:nvPicPr>
        <p:blipFill>
          <a:blip r:embed="rId3"/>
          <a:stretch>
            <a:fillRect/>
          </a:stretch>
        </p:blipFill>
        <p:spPr>
          <a:xfrm>
            <a:off x="2692302" y="1411780"/>
            <a:ext cx="6842013" cy="5103928"/>
          </a:xfrm>
          <a:prstGeom prst="rect">
            <a:avLst/>
          </a:prstGeom>
        </p:spPr>
      </p:pic>
    </p:spTree>
    <p:extLst>
      <p:ext uri="{BB962C8B-B14F-4D97-AF65-F5344CB8AC3E}">
        <p14:creationId xmlns:p14="http://schemas.microsoft.com/office/powerpoint/2010/main" val="980460292"/>
      </p:ext>
    </p:extLst>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49AB2-9188-4794-98F7-79AD6AB0F81A}"/>
              </a:ext>
            </a:extLst>
          </p:cNvPr>
          <p:cNvSpPr>
            <a:spLocks noGrp="1"/>
          </p:cNvSpPr>
          <p:nvPr>
            <p:ph type="title"/>
          </p:nvPr>
        </p:nvSpPr>
        <p:spPr>
          <a:xfrm>
            <a:off x="171545" y="301939"/>
            <a:ext cx="10019014" cy="754382"/>
          </a:xfrm>
        </p:spPr>
        <p:txBody>
          <a:bodyPr lIns="45718" tIns="45718" rIns="45718" bIns="45718" anchor="t">
            <a:normAutofit/>
          </a:bodyPr>
          <a:lstStyle/>
          <a:p>
            <a:r>
              <a:rPr lang="en-GB">
                <a:latin typeface="foco light"/>
              </a:rPr>
              <a:t>Health &amp; Safety Online Platform</a:t>
            </a:r>
            <a:endParaRPr lang="en-GB"/>
          </a:p>
        </p:txBody>
      </p:sp>
      <p:sp>
        <p:nvSpPr>
          <p:cNvPr id="5" name="Content Placeholder 4">
            <a:extLst>
              <a:ext uri="{FF2B5EF4-FFF2-40B4-BE49-F238E27FC236}">
                <a16:creationId xmlns:a16="http://schemas.microsoft.com/office/drawing/2014/main" id="{95BE6B89-5C1A-4E04-B294-541ED0251042}"/>
              </a:ext>
            </a:extLst>
          </p:cNvPr>
          <p:cNvSpPr>
            <a:spLocks noGrp="1"/>
          </p:cNvSpPr>
          <p:nvPr>
            <p:ph idx="1"/>
          </p:nvPr>
        </p:nvSpPr>
        <p:spPr/>
        <p:txBody>
          <a:bodyPr lIns="45718" tIns="45718" rIns="45718" bIns="45718" anchor="t">
            <a:normAutofit/>
          </a:bodyPr>
          <a:lstStyle/>
          <a:p>
            <a:endParaRPr lang="en-GB"/>
          </a:p>
          <a:p>
            <a:endParaRPr lang="en-GB"/>
          </a:p>
        </p:txBody>
      </p:sp>
      <p:pic>
        <p:nvPicPr>
          <p:cNvPr id="6" name="Content Placeholder 3">
            <a:extLst>
              <a:ext uri="{FF2B5EF4-FFF2-40B4-BE49-F238E27FC236}">
                <a16:creationId xmlns:a16="http://schemas.microsoft.com/office/drawing/2014/main" id="{32394472-106F-4A75-98BD-88E2A4D74004}"/>
              </a:ext>
            </a:extLst>
          </p:cNvPr>
          <p:cNvPicPr>
            <a:picLocks noChangeAspect="1"/>
          </p:cNvPicPr>
          <p:nvPr/>
        </p:nvPicPr>
        <p:blipFill>
          <a:blip r:embed="rId3"/>
          <a:stretch>
            <a:fillRect/>
          </a:stretch>
        </p:blipFill>
        <p:spPr>
          <a:xfrm>
            <a:off x="1721826" y="1128123"/>
            <a:ext cx="8458277" cy="5128250"/>
          </a:xfrm>
          <a:prstGeom prst="rect">
            <a:avLst/>
          </a:prstGeom>
          <a:ln w="12700">
            <a:miter lim="400000"/>
          </a:ln>
          <a:extLst>
            <a:ext uri="{C572A759-6A51-4108-AA02-DFA0A04FC94B}">
              <ma14:wrappingTextBoxFlag xmlns="" xmlns:ma14="http://schemas.microsoft.com/office/mac/drawingml/2011/main" val="1"/>
            </a:ext>
          </a:extLst>
        </p:spPr>
      </p:pic>
    </p:spTree>
    <p:extLst>
      <p:ext uri="{BB962C8B-B14F-4D97-AF65-F5344CB8AC3E}">
        <p14:creationId xmlns:p14="http://schemas.microsoft.com/office/powerpoint/2010/main" val="419800355"/>
      </p:ext>
    </p:extLst>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586D9-F8FD-48FB-60B7-2EF7CD017676}"/>
              </a:ext>
            </a:extLst>
          </p:cNvPr>
          <p:cNvSpPr>
            <a:spLocks noGrp="1"/>
          </p:cNvSpPr>
          <p:nvPr>
            <p:ph type="title"/>
          </p:nvPr>
        </p:nvSpPr>
        <p:spPr/>
        <p:txBody>
          <a:bodyPr/>
          <a:lstStyle/>
          <a:p>
            <a:r>
              <a:rPr lang="en-GB"/>
              <a:t>End of Presentation</a:t>
            </a:r>
          </a:p>
        </p:txBody>
      </p:sp>
      <p:sp>
        <p:nvSpPr>
          <p:cNvPr id="3" name="Content Placeholder 2">
            <a:extLst>
              <a:ext uri="{FF2B5EF4-FFF2-40B4-BE49-F238E27FC236}">
                <a16:creationId xmlns:a16="http://schemas.microsoft.com/office/drawing/2014/main" id="{C05F532D-94EF-4C47-CB34-30D98AD7CA9E}"/>
              </a:ext>
            </a:extLst>
          </p:cNvPr>
          <p:cNvSpPr>
            <a:spLocks noGrp="1"/>
          </p:cNvSpPr>
          <p:nvPr>
            <p:ph idx="1"/>
          </p:nvPr>
        </p:nvSpPr>
        <p:spPr/>
        <p:txBody>
          <a:bodyPr/>
          <a:lstStyle/>
          <a:p>
            <a:r>
              <a:rPr lang="en-GB"/>
              <a:t>Any Questions?</a:t>
            </a:r>
          </a:p>
          <a:p>
            <a:endParaRPr lang="en-GB"/>
          </a:p>
          <a:p>
            <a:r>
              <a:rPr lang="en-GB"/>
              <a:t>My Health and Safety contact details are on the intranet</a:t>
            </a:r>
          </a:p>
        </p:txBody>
      </p:sp>
    </p:spTree>
    <p:extLst>
      <p:ext uri="{BB962C8B-B14F-4D97-AF65-F5344CB8AC3E}">
        <p14:creationId xmlns:p14="http://schemas.microsoft.com/office/powerpoint/2010/main" val="2571288315"/>
      </p:ext>
    </p:extLst>
  </p:cSld>
  <p:clrMapOvr>
    <a:masterClrMapping/>
  </p:clrMapOvr>
  <p:transition spd="med" advTm="16716"/>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F34589-3F56-EE48-9DF3-6EFCE2342176}"/>
              </a:ext>
            </a:extLst>
          </p:cNvPr>
          <p:cNvSpPr>
            <a:spLocks noGrp="1"/>
          </p:cNvSpPr>
          <p:nvPr>
            <p:ph type="body" sz="half" idx="13"/>
          </p:nvPr>
        </p:nvSpPr>
        <p:spPr>
          <a:xfrm>
            <a:off x="1703512" y="483299"/>
            <a:ext cx="8568952" cy="1647991"/>
          </a:xfrm>
        </p:spPr>
        <p:txBody>
          <a:bodyPr/>
          <a:lstStyle/>
          <a:p>
            <a:pPr algn="ctr" rtl="0"/>
            <a:r>
              <a:rPr lang="en-US"/>
              <a:t>New Starter Induction</a:t>
            </a:r>
          </a:p>
          <a:p>
            <a:pPr algn="ctr" rtl="0"/>
            <a:endParaRPr lang="en-US" sz="4700" u="none"/>
          </a:p>
          <a:p>
            <a:pPr algn="ctr" rtl="0"/>
            <a:endParaRPr lang="en-US" sz="4700" u="none"/>
          </a:p>
          <a:p>
            <a:pPr algn="ctr" rtl="0"/>
            <a:endParaRPr lang="en-US" sz="4700" u="none"/>
          </a:p>
          <a:p>
            <a:pPr algn="ctr" rtl="0"/>
            <a:r>
              <a:rPr lang="en-US" sz="4700" u="none"/>
              <a:t>Environment</a:t>
            </a:r>
          </a:p>
        </p:txBody>
      </p:sp>
    </p:spTree>
    <p:extLst>
      <p:ext uri="{BB962C8B-B14F-4D97-AF65-F5344CB8AC3E}">
        <p14:creationId xmlns:p14="http://schemas.microsoft.com/office/powerpoint/2010/main" val="3356210981"/>
      </p:ext>
    </p:extLst>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2DEA787-4E57-8B4B-B6C7-E7017B2C8E8F}"/>
              </a:ext>
            </a:extLst>
          </p:cNvPr>
          <p:cNvSpPr>
            <a:spLocks noGrp="1"/>
          </p:cNvSpPr>
          <p:nvPr>
            <p:ph idx="12"/>
          </p:nvPr>
        </p:nvSpPr>
        <p:spPr>
          <a:xfrm>
            <a:off x="1857376" y="1628800"/>
            <a:ext cx="8487097" cy="4104457"/>
          </a:xfrm>
        </p:spPr>
        <p:txBody>
          <a:bodyPr/>
          <a:lstStyle/>
          <a:p>
            <a:r>
              <a:rPr lang="en-US" sz="2200"/>
              <a:t> The context rests on the fact that human activities are having a major effect on the environment at a global scale</a:t>
            </a:r>
          </a:p>
          <a:p>
            <a:pPr marL="0" indent="0">
              <a:buNone/>
            </a:pPr>
            <a:endParaRPr lang="en-US" sz="2200"/>
          </a:p>
          <a:p>
            <a:r>
              <a:rPr lang="en-US" sz="2200"/>
              <a:t> Environmental sustainability attempts to address these impacts and identify measures that ensure human needs are met without compromising the ecosystems on which we all depend</a:t>
            </a:r>
          </a:p>
          <a:p>
            <a:pPr marL="0" indent="0">
              <a:buNone/>
            </a:pPr>
            <a:endParaRPr lang="en-US" sz="2200"/>
          </a:p>
          <a:p>
            <a:r>
              <a:rPr lang="en-US" sz="2200"/>
              <a:t> The following (Figure 1) gives a striking impression of the scale and rate that global environmental change is happening:</a:t>
            </a:r>
          </a:p>
        </p:txBody>
      </p:sp>
      <p:sp>
        <p:nvSpPr>
          <p:cNvPr id="3" name="Title 2">
            <a:extLst>
              <a:ext uri="{FF2B5EF4-FFF2-40B4-BE49-F238E27FC236}">
                <a16:creationId xmlns:a16="http://schemas.microsoft.com/office/drawing/2014/main" id="{9608D609-DB28-8743-99DB-FE032FC16913}"/>
              </a:ext>
            </a:extLst>
          </p:cNvPr>
          <p:cNvSpPr>
            <a:spLocks noGrp="1"/>
          </p:cNvSpPr>
          <p:nvPr>
            <p:ph type="title"/>
          </p:nvPr>
        </p:nvSpPr>
        <p:spPr/>
        <p:txBody>
          <a:bodyPr>
            <a:normAutofit/>
          </a:bodyPr>
          <a:lstStyle/>
          <a:p>
            <a:r>
              <a:rPr lang="en-US" sz="3600" b="1"/>
              <a:t>Context</a:t>
            </a:r>
          </a:p>
        </p:txBody>
      </p:sp>
    </p:spTree>
    <p:extLst>
      <p:ext uri="{BB962C8B-B14F-4D97-AF65-F5344CB8AC3E}">
        <p14:creationId xmlns:p14="http://schemas.microsoft.com/office/powerpoint/2010/main" val="3855627373"/>
      </p:ext>
    </p:extLst>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F2B4BD2-3A0B-734C-936D-943890F79B40}"/>
              </a:ext>
            </a:extLst>
          </p:cNvPr>
          <p:cNvSpPr>
            <a:spLocks noGrp="1"/>
          </p:cNvSpPr>
          <p:nvPr>
            <p:ph type="title"/>
          </p:nvPr>
        </p:nvSpPr>
        <p:spPr>
          <a:xfrm>
            <a:off x="1857375" y="475791"/>
            <a:ext cx="8477250" cy="942167"/>
          </a:xfrm>
        </p:spPr>
        <p:txBody>
          <a:bodyPr>
            <a:normAutofit fontScale="90000"/>
          </a:bodyPr>
          <a:lstStyle/>
          <a:p>
            <a:pPr rtl="0"/>
            <a:r>
              <a:rPr lang="en-US" sz="2800" b="1"/>
              <a:t>THE INCREASING RATES OF CHANGE IN HUMAN ACTIVITY SINCE THE BEGINNING OF THE INDUSTRIAL REVOLUTION</a:t>
            </a:r>
            <a:endParaRPr lang="en-US"/>
          </a:p>
        </p:txBody>
      </p:sp>
      <p:pic>
        <p:nvPicPr>
          <p:cNvPr id="6" name="Picture 5"/>
          <p:cNvPicPr>
            <a:picLocks noChangeAspect="1"/>
          </p:cNvPicPr>
          <p:nvPr/>
        </p:nvPicPr>
        <p:blipFill>
          <a:blip r:embed="rId3"/>
          <a:stretch>
            <a:fillRect/>
          </a:stretch>
        </p:blipFill>
        <p:spPr>
          <a:xfrm>
            <a:off x="1940728" y="1616930"/>
            <a:ext cx="4825798" cy="2245618"/>
          </a:xfrm>
          <a:prstGeom prst="rect">
            <a:avLst/>
          </a:prstGeom>
        </p:spPr>
      </p:pic>
      <p:pic>
        <p:nvPicPr>
          <p:cNvPr id="9" name="Picture 8"/>
          <p:cNvPicPr>
            <a:picLocks noChangeAspect="1"/>
          </p:cNvPicPr>
          <p:nvPr/>
        </p:nvPicPr>
        <p:blipFill>
          <a:blip r:embed="rId4"/>
          <a:stretch>
            <a:fillRect/>
          </a:stretch>
        </p:blipFill>
        <p:spPr>
          <a:xfrm>
            <a:off x="6219024" y="1663228"/>
            <a:ext cx="4499992" cy="2277381"/>
          </a:xfrm>
          <a:prstGeom prst="rect">
            <a:avLst/>
          </a:prstGeom>
        </p:spPr>
      </p:pic>
      <p:pic>
        <p:nvPicPr>
          <p:cNvPr id="11" name="Picture 10"/>
          <p:cNvPicPr>
            <a:picLocks noChangeAspect="1"/>
          </p:cNvPicPr>
          <p:nvPr/>
        </p:nvPicPr>
        <p:blipFill>
          <a:blip r:embed="rId5"/>
          <a:stretch>
            <a:fillRect/>
          </a:stretch>
        </p:blipFill>
        <p:spPr>
          <a:xfrm>
            <a:off x="3479368" y="1647178"/>
            <a:ext cx="1201016" cy="2196282"/>
          </a:xfrm>
          <a:prstGeom prst="rect">
            <a:avLst/>
          </a:prstGeom>
        </p:spPr>
      </p:pic>
      <p:pic>
        <p:nvPicPr>
          <p:cNvPr id="12" name="Picture 11"/>
          <p:cNvPicPr>
            <a:picLocks noChangeAspect="1"/>
          </p:cNvPicPr>
          <p:nvPr/>
        </p:nvPicPr>
        <p:blipFill>
          <a:blip r:embed="rId6"/>
          <a:stretch>
            <a:fillRect/>
          </a:stretch>
        </p:blipFill>
        <p:spPr>
          <a:xfrm>
            <a:off x="4793998" y="1663228"/>
            <a:ext cx="4614371" cy="2243101"/>
          </a:xfrm>
          <a:prstGeom prst="rect">
            <a:avLst/>
          </a:prstGeom>
        </p:spPr>
      </p:pic>
      <p:pic>
        <p:nvPicPr>
          <p:cNvPr id="13" name="Picture 12"/>
          <p:cNvPicPr>
            <a:picLocks noChangeAspect="1"/>
          </p:cNvPicPr>
          <p:nvPr/>
        </p:nvPicPr>
        <p:blipFill>
          <a:blip r:embed="rId7"/>
          <a:stretch>
            <a:fillRect/>
          </a:stretch>
        </p:blipFill>
        <p:spPr>
          <a:xfrm>
            <a:off x="7530629" y="1471199"/>
            <a:ext cx="2786836" cy="2420646"/>
          </a:xfrm>
          <a:prstGeom prst="rect">
            <a:avLst/>
          </a:prstGeom>
        </p:spPr>
      </p:pic>
      <p:pic>
        <p:nvPicPr>
          <p:cNvPr id="14" name="Picture 13"/>
          <p:cNvPicPr>
            <a:picLocks noChangeAspect="1"/>
          </p:cNvPicPr>
          <p:nvPr/>
        </p:nvPicPr>
        <p:blipFill>
          <a:blip r:embed="rId8"/>
          <a:stretch>
            <a:fillRect/>
          </a:stretch>
        </p:blipFill>
        <p:spPr>
          <a:xfrm>
            <a:off x="1920124" y="4185878"/>
            <a:ext cx="4659327" cy="2024172"/>
          </a:xfrm>
          <a:prstGeom prst="rect">
            <a:avLst/>
          </a:prstGeom>
        </p:spPr>
      </p:pic>
      <p:pic>
        <p:nvPicPr>
          <p:cNvPr id="15" name="Picture 14"/>
          <p:cNvPicPr>
            <a:picLocks noChangeAspect="1"/>
          </p:cNvPicPr>
          <p:nvPr/>
        </p:nvPicPr>
        <p:blipFill>
          <a:blip r:embed="rId9"/>
          <a:stretch>
            <a:fillRect/>
          </a:stretch>
        </p:blipFill>
        <p:spPr>
          <a:xfrm>
            <a:off x="3479369" y="4087538"/>
            <a:ext cx="4468471" cy="2122513"/>
          </a:xfrm>
          <a:prstGeom prst="rect">
            <a:avLst/>
          </a:prstGeom>
        </p:spPr>
      </p:pic>
      <p:pic>
        <p:nvPicPr>
          <p:cNvPr id="16" name="Picture 15"/>
          <p:cNvPicPr>
            <a:picLocks noChangeAspect="1"/>
          </p:cNvPicPr>
          <p:nvPr/>
        </p:nvPicPr>
        <p:blipFill>
          <a:blip r:embed="rId10"/>
          <a:stretch>
            <a:fillRect/>
          </a:stretch>
        </p:blipFill>
        <p:spPr>
          <a:xfrm>
            <a:off x="4859286" y="4065302"/>
            <a:ext cx="5067469" cy="2144749"/>
          </a:xfrm>
          <a:prstGeom prst="rect">
            <a:avLst/>
          </a:prstGeom>
        </p:spPr>
      </p:pic>
      <p:pic>
        <p:nvPicPr>
          <p:cNvPr id="17" name="Picture 16"/>
          <p:cNvPicPr>
            <a:picLocks noChangeAspect="1"/>
          </p:cNvPicPr>
          <p:nvPr/>
        </p:nvPicPr>
        <p:blipFill>
          <a:blip r:embed="rId11"/>
          <a:stretch>
            <a:fillRect/>
          </a:stretch>
        </p:blipFill>
        <p:spPr>
          <a:xfrm>
            <a:off x="6464317" y="3932670"/>
            <a:ext cx="4570417" cy="2277381"/>
          </a:xfrm>
          <a:prstGeom prst="rect">
            <a:avLst/>
          </a:prstGeom>
        </p:spPr>
      </p:pic>
      <p:pic>
        <p:nvPicPr>
          <p:cNvPr id="18" name="Picture 17"/>
          <p:cNvPicPr>
            <a:picLocks noChangeAspect="1"/>
          </p:cNvPicPr>
          <p:nvPr/>
        </p:nvPicPr>
        <p:blipFill>
          <a:blip r:embed="rId12"/>
          <a:stretch>
            <a:fillRect/>
          </a:stretch>
        </p:blipFill>
        <p:spPr>
          <a:xfrm>
            <a:off x="7769242" y="3947143"/>
            <a:ext cx="4133446" cy="2289249"/>
          </a:xfrm>
          <a:prstGeom prst="rect">
            <a:avLst/>
          </a:prstGeom>
        </p:spPr>
      </p:pic>
      <p:pic>
        <p:nvPicPr>
          <p:cNvPr id="19" name="Picture 18"/>
          <p:cNvPicPr>
            <a:picLocks noChangeAspect="1"/>
          </p:cNvPicPr>
          <p:nvPr/>
        </p:nvPicPr>
        <p:blipFill>
          <a:blip r:embed="rId13"/>
          <a:stretch>
            <a:fillRect/>
          </a:stretch>
        </p:blipFill>
        <p:spPr>
          <a:xfrm>
            <a:off x="8869112" y="4185878"/>
            <a:ext cx="5150569" cy="2057048"/>
          </a:xfrm>
          <a:prstGeom prst="rect">
            <a:avLst/>
          </a:prstGeom>
        </p:spPr>
      </p:pic>
      <p:sp>
        <p:nvSpPr>
          <p:cNvPr id="21" name="TextBox 20"/>
          <p:cNvSpPr txBox="1"/>
          <p:nvPr/>
        </p:nvSpPr>
        <p:spPr>
          <a:xfrm flipH="1">
            <a:off x="1991544" y="6533380"/>
            <a:ext cx="8568952" cy="279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normAutofit/>
          </a:bodyPr>
          <a:lstStyle/>
          <a:p>
            <a:pPr hangingPunct="0">
              <a:lnSpc>
                <a:spcPct val="90000"/>
              </a:lnSpc>
            </a:pPr>
            <a:r>
              <a:rPr lang="en-US" sz="1100">
                <a:solidFill>
                  <a:srgbClr val="8BAA00">
                    <a:lumMod val="75000"/>
                  </a:srgbClr>
                </a:solidFill>
                <a:latin typeface="Corbel" panose="020B0503020204020204"/>
              </a:rPr>
              <a:t>Figure 1. The increasing rate of change in human activity since the beginning of the Industrial Revolution. From: Steffan et al. (2004)</a:t>
            </a:r>
          </a:p>
          <a:p>
            <a:pPr marL="0" marR="0" indent="0" algn="l" defTabSz="914400" rtl="0" fontAlgn="auto" latinLnBrk="0" hangingPunct="0">
              <a:lnSpc>
                <a:spcPct val="90000"/>
              </a:lnSpc>
              <a:spcBef>
                <a:spcPts val="0"/>
              </a:spcBef>
              <a:spcAft>
                <a:spcPts val="0"/>
              </a:spcAft>
              <a:buClrTx/>
              <a:buSzTx/>
              <a:buFontTx/>
              <a:buNone/>
              <a:tabLst/>
            </a:pPr>
            <a:endParaRPr kumimoji="0" lang="en-GB" sz="1500" b="1" i="0" u="none" strike="noStrike" cap="none" spc="0" normalizeH="0" baseline="0">
              <a:ln>
                <a:noFill/>
              </a:ln>
              <a:solidFill>
                <a:srgbClr val="FFFFFF"/>
              </a:solidFill>
              <a:effectLst/>
              <a:uFillTx/>
              <a:latin typeface="Arial"/>
              <a:ea typeface="Arial"/>
              <a:cs typeface="Arial"/>
              <a:sym typeface="Arial"/>
            </a:endParaRPr>
          </a:p>
        </p:txBody>
      </p:sp>
    </p:spTree>
    <p:extLst>
      <p:ext uri="{BB962C8B-B14F-4D97-AF65-F5344CB8AC3E}">
        <p14:creationId xmlns:p14="http://schemas.microsoft.com/office/powerpoint/2010/main" val="1597740802"/>
      </p:ext>
    </p:extLst>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C9DA7E-436F-C546-9D1D-F7607A4A4327}"/>
              </a:ext>
            </a:extLst>
          </p:cNvPr>
          <p:cNvSpPr>
            <a:spLocks noGrp="1"/>
          </p:cNvSpPr>
          <p:nvPr>
            <p:ph idx="13"/>
          </p:nvPr>
        </p:nvSpPr>
        <p:spPr/>
        <p:txBody>
          <a:bodyPr/>
          <a:lstStyle/>
          <a:p>
            <a:pPr lvl="1"/>
            <a:endParaRPr lang="en-US" sz="2000" i="1">
              <a:latin typeface="Arial" panose="020B0604020202020204" pitchFamily="34" charset="0"/>
              <a:cs typeface="Arial" panose="020B0604020202020204" pitchFamily="34" charset="0"/>
            </a:endParaRPr>
          </a:p>
          <a:p>
            <a:pPr lvl="1"/>
            <a:endParaRPr lang="en-US" sz="2000" i="1">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1AE6419C-6C48-834B-9B0B-8EA1AD27C4E9}"/>
              </a:ext>
            </a:extLst>
          </p:cNvPr>
          <p:cNvSpPr>
            <a:spLocks noGrp="1"/>
          </p:cNvSpPr>
          <p:nvPr>
            <p:ph type="title"/>
          </p:nvPr>
        </p:nvSpPr>
        <p:spPr/>
        <p:txBody>
          <a:bodyPr>
            <a:normAutofit/>
          </a:bodyPr>
          <a:lstStyle/>
          <a:p>
            <a:r>
              <a:rPr lang="en-US" sz="3600" b="1"/>
              <a:t>Legislation</a:t>
            </a:r>
          </a:p>
        </p:txBody>
      </p:sp>
      <p:pic>
        <p:nvPicPr>
          <p:cNvPr id="5" name="Picture 4"/>
          <p:cNvPicPr>
            <a:picLocks noChangeAspect="1"/>
          </p:cNvPicPr>
          <p:nvPr/>
        </p:nvPicPr>
        <p:blipFill>
          <a:blip r:embed="rId3"/>
          <a:stretch>
            <a:fillRect/>
          </a:stretch>
        </p:blipFill>
        <p:spPr>
          <a:xfrm>
            <a:off x="2184677" y="1440033"/>
            <a:ext cx="4096867" cy="3956647"/>
          </a:xfrm>
          <a:prstGeom prst="rect">
            <a:avLst/>
          </a:prstGeom>
        </p:spPr>
      </p:pic>
      <p:pic>
        <p:nvPicPr>
          <p:cNvPr id="7" name="Picture 6"/>
          <p:cNvPicPr>
            <a:picLocks noChangeAspect="1"/>
          </p:cNvPicPr>
          <p:nvPr/>
        </p:nvPicPr>
        <p:blipFill>
          <a:blip r:embed="rId4"/>
          <a:stretch>
            <a:fillRect/>
          </a:stretch>
        </p:blipFill>
        <p:spPr>
          <a:xfrm>
            <a:off x="5303912" y="1440032"/>
            <a:ext cx="4899758" cy="3956647"/>
          </a:xfrm>
          <a:prstGeom prst="rect">
            <a:avLst/>
          </a:prstGeom>
        </p:spPr>
      </p:pic>
      <p:pic>
        <p:nvPicPr>
          <p:cNvPr id="8" name="Picture 7"/>
          <p:cNvPicPr>
            <a:picLocks noChangeAspect="1"/>
          </p:cNvPicPr>
          <p:nvPr/>
        </p:nvPicPr>
        <p:blipFill>
          <a:blip r:embed="rId5"/>
          <a:stretch>
            <a:fillRect/>
          </a:stretch>
        </p:blipFill>
        <p:spPr>
          <a:xfrm>
            <a:off x="7753792" y="4992462"/>
            <a:ext cx="2548349" cy="1865538"/>
          </a:xfrm>
          <a:prstGeom prst="rect">
            <a:avLst/>
          </a:prstGeom>
        </p:spPr>
      </p:pic>
    </p:spTree>
    <p:extLst>
      <p:ext uri="{BB962C8B-B14F-4D97-AF65-F5344CB8AC3E}">
        <p14:creationId xmlns:p14="http://schemas.microsoft.com/office/powerpoint/2010/main" val="3578009876"/>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C620CD4-2710-7846-9922-3EA38415B2D9}"/>
              </a:ext>
            </a:extLst>
          </p:cNvPr>
          <p:cNvSpPr>
            <a:spLocks noGrp="1"/>
          </p:cNvSpPr>
          <p:nvPr>
            <p:ph type="body" sz="half" idx="13"/>
          </p:nvPr>
        </p:nvSpPr>
        <p:spPr/>
        <p:txBody>
          <a:bodyPr/>
          <a:lstStyle/>
          <a:p>
            <a:pPr marL="0" marR="0" indent="0" algn="l" defTabSz="914400" rtl="0" eaLnBrk="1" latinLnBrk="0" hangingPunct="1">
              <a:lnSpc>
                <a:spcPct val="90000"/>
              </a:lnSpc>
              <a:spcBef>
                <a:spcPts val="0"/>
              </a:spcBef>
              <a:spcAft>
                <a:spcPts val="0"/>
              </a:spcAft>
              <a:buClrTx/>
              <a:buSzTx/>
              <a:buFontTx/>
              <a:buNone/>
              <a:tabLst/>
            </a:pPr>
            <a:r>
              <a:rPr lang="en-US"/>
              <a:t>Collaborative </a:t>
            </a:r>
            <a:endParaRPr lang="en-US">
              <a:solidFill>
                <a:schemeClr val="tx1"/>
              </a:solidFill>
            </a:endParaRPr>
          </a:p>
          <a:p>
            <a:pPr marL="0" marR="0" indent="0" algn="l" defTabSz="914400" rtl="0" eaLnBrk="1" latinLnBrk="0" hangingPunct="1">
              <a:lnSpc>
                <a:spcPct val="90000"/>
              </a:lnSpc>
              <a:spcBef>
                <a:spcPts val="0"/>
              </a:spcBef>
              <a:spcAft>
                <a:spcPts val="0"/>
              </a:spcAft>
              <a:buClrTx/>
              <a:buSzTx/>
              <a:buFontTx/>
              <a:buNone/>
              <a:tabLst/>
            </a:pPr>
            <a:endParaRPr lang="en-US">
              <a:solidFill>
                <a:schemeClr val="tx1"/>
              </a:solidFill>
            </a:endParaRPr>
          </a:p>
        </p:txBody>
      </p:sp>
      <p:sp>
        <p:nvSpPr>
          <p:cNvPr id="4" name="TextBox 3">
            <a:extLst>
              <a:ext uri="{FF2B5EF4-FFF2-40B4-BE49-F238E27FC236}">
                <a16:creationId xmlns:a16="http://schemas.microsoft.com/office/drawing/2014/main" id="{C28A8D30-F95A-99C7-8051-F68018C19E29}"/>
              </a:ext>
            </a:extLst>
          </p:cNvPr>
          <p:cNvSpPr txBox="1"/>
          <p:nvPr/>
        </p:nvSpPr>
        <p:spPr>
          <a:xfrm>
            <a:off x="889513" y="2138862"/>
            <a:ext cx="10412974" cy="3650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lnSpc>
                <a:spcPct val="200000"/>
              </a:lnSpc>
              <a:spcBef>
                <a:spcPts val="114"/>
              </a:spcBef>
            </a:pPr>
            <a:r>
              <a:rPr lang="en-GB" sz="2000" b="0" spc="275">
                <a:solidFill>
                  <a:srgbClr val="FFFAFA"/>
                </a:solidFill>
                <a:latin typeface="+mj-lt"/>
                <a:cs typeface="Times New Roman"/>
              </a:rPr>
              <a:t>We</a:t>
            </a:r>
            <a:r>
              <a:rPr lang="en-GB" sz="2000" b="0" spc="-15">
                <a:solidFill>
                  <a:srgbClr val="FFFAFA"/>
                </a:solidFill>
                <a:latin typeface="+mj-lt"/>
                <a:cs typeface="Times New Roman"/>
              </a:rPr>
              <a:t> </a:t>
            </a:r>
            <a:r>
              <a:rPr lang="en-GB" sz="2000" b="0" spc="150">
                <a:solidFill>
                  <a:srgbClr val="FFFAFA"/>
                </a:solidFill>
                <a:latin typeface="+mj-lt"/>
                <a:cs typeface="Times New Roman"/>
              </a:rPr>
              <a:t>strive</a:t>
            </a:r>
            <a:r>
              <a:rPr lang="en-GB" sz="2000" b="0" spc="-10">
                <a:solidFill>
                  <a:srgbClr val="FFFAFA"/>
                </a:solidFill>
                <a:latin typeface="+mj-lt"/>
                <a:cs typeface="Times New Roman"/>
              </a:rPr>
              <a:t> </a:t>
            </a:r>
            <a:r>
              <a:rPr lang="en-GB" sz="2000" b="0" spc="135">
                <a:solidFill>
                  <a:srgbClr val="FFFAFA"/>
                </a:solidFill>
                <a:latin typeface="+mj-lt"/>
                <a:cs typeface="Times New Roman"/>
              </a:rPr>
              <a:t>to</a:t>
            </a:r>
            <a:r>
              <a:rPr lang="en-GB" sz="2000" b="0" spc="-10">
                <a:solidFill>
                  <a:srgbClr val="FFFAFA"/>
                </a:solidFill>
                <a:latin typeface="+mj-lt"/>
                <a:cs typeface="Times New Roman"/>
              </a:rPr>
              <a:t> </a:t>
            </a:r>
            <a:r>
              <a:rPr lang="en-GB" sz="2000" b="0" spc="190">
                <a:solidFill>
                  <a:srgbClr val="FFFAFA"/>
                </a:solidFill>
                <a:latin typeface="+mj-lt"/>
                <a:cs typeface="Times New Roman"/>
              </a:rPr>
              <a:t>make</a:t>
            </a:r>
            <a:r>
              <a:rPr lang="en-GB" sz="2000" b="0" spc="-10">
                <a:solidFill>
                  <a:srgbClr val="FFFAFA"/>
                </a:solidFill>
                <a:latin typeface="+mj-lt"/>
                <a:cs typeface="Times New Roman"/>
              </a:rPr>
              <a:t> </a:t>
            </a:r>
            <a:r>
              <a:rPr lang="en-GB" sz="2000" b="0" spc="180">
                <a:solidFill>
                  <a:srgbClr val="FFFAFA"/>
                </a:solidFill>
                <a:latin typeface="+mj-lt"/>
                <a:cs typeface="Times New Roman"/>
              </a:rPr>
              <a:t>a</a:t>
            </a:r>
            <a:r>
              <a:rPr lang="en-GB" sz="2000" b="0" spc="-10">
                <a:solidFill>
                  <a:srgbClr val="FFFAFA"/>
                </a:solidFill>
                <a:latin typeface="+mj-lt"/>
                <a:cs typeface="Times New Roman"/>
              </a:rPr>
              <a:t> </a:t>
            </a:r>
            <a:r>
              <a:rPr lang="en-GB" sz="2000" b="0" spc="145">
                <a:solidFill>
                  <a:srgbClr val="FFFAFA"/>
                </a:solidFill>
                <a:latin typeface="+mj-lt"/>
                <a:cs typeface="Times New Roman"/>
              </a:rPr>
              <a:t>difference</a:t>
            </a:r>
            <a:r>
              <a:rPr lang="en-GB" sz="2000" b="0" spc="-10">
                <a:solidFill>
                  <a:srgbClr val="FFFAFA"/>
                </a:solidFill>
                <a:latin typeface="+mj-lt"/>
                <a:cs typeface="Times New Roman"/>
              </a:rPr>
              <a:t> </a:t>
            </a:r>
            <a:r>
              <a:rPr lang="en-GB" sz="2000" b="0" spc="170">
                <a:solidFill>
                  <a:srgbClr val="FFFAFA"/>
                </a:solidFill>
                <a:latin typeface="+mj-lt"/>
                <a:cs typeface="Times New Roman"/>
              </a:rPr>
              <a:t>in</a:t>
            </a:r>
            <a:r>
              <a:rPr lang="en-GB" sz="2000" b="0" spc="-10">
                <a:solidFill>
                  <a:srgbClr val="FFFAFA"/>
                </a:solidFill>
                <a:latin typeface="+mj-lt"/>
                <a:cs typeface="Times New Roman"/>
              </a:rPr>
              <a:t> </a:t>
            </a:r>
            <a:r>
              <a:rPr lang="en-GB" sz="2000" b="0" spc="60">
                <a:solidFill>
                  <a:srgbClr val="FFFAFA"/>
                </a:solidFill>
                <a:latin typeface="+mj-lt"/>
                <a:cs typeface="Times New Roman"/>
              </a:rPr>
              <a:t>all</a:t>
            </a:r>
            <a:r>
              <a:rPr lang="en-GB" sz="2000" b="0" spc="-10">
                <a:solidFill>
                  <a:srgbClr val="FFFAFA"/>
                </a:solidFill>
                <a:latin typeface="+mj-lt"/>
                <a:cs typeface="Times New Roman"/>
              </a:rPr>
              <a:t> </a:t>
            </a:r>
            <a:r>
              <a:rPr lang="en-GB" sz="2000" b="0" spc="220">
                <a:solidFill>
                  <a:srgbClr val="FFFAFA"/>
                </a:solidFill>
                <a:latin typeface="+mj-lt"/>
                <a:cs typeface="Times New Roman"/>
              </a:rPr>
              <a:t>that</a:t>
            </a:r>
            <a:r>
              <a:rPr lang="en-GB" sz="2000" b="0" spc="-10">
                <a:solidFill>
                  <a:srgbClr val="FFFAFA"/>
                </a:solidFill>
                <a:latin typeface="+mj-lt"/>
                <a:cs typeface="Times New Roman"/>
              </a:rPr>
              <a:t> </a:t>
            </a:r>
            <a:r>
              <a:rPr lang="en-GB" sz="2000" b="0" spc="225">
                <a:solidFill>
                  <a:srgbClr val="FFFAFA"/>
                </a:solidFill>
                <a:latin typeface="+mj-lt"/>
                <a:cs typeface="Times New Roman"/>
              </a:rPr>
              <a:t>we</a:t>
            </a:r>
            <a:r>
              <a:rPr lang="en-GB" sz="2000" b="0" spc="-10">
                <a:solidFill>
                  <a:srgbClr val="FFFAFA"/>
                </a:solidFill>
                <a:latin typeface="+mj-lt"/>
                <a:cs typeface="Times New Roman"/>
              </a:rPr>
              <a:t> </a:t>
            </a:r>
            <a:r>
              <a:rPr lang="en-GB" sz="2000" b="0" spc="55">
                <a:solidFill>
                  <a:srgbClr val="FFFAFA"/>
                </a:solidFill>
                <a:latin typeface="+mj-lt"/>
                <a:cs typeface="Times New Roman"/>
              </a:rPr>
              <a:t>do.</a:t>
            </a:r>
            <a:r>
              <a:rPr lang="en-GB" sz="2000" b="0" spc="-10">
                <a:solidFill>
                  <a:srgbClr val="FFFAFA"/>
                </a:solidFill>
                <a:latin typeface="+mj-lt"/>
                <a:cs typeface="Times New Roman"/>
              </a:rPr>
              <a:t> </a:t>
            </a:r>
            <a:r>
              <a:rPr lang="en-GB" sz="2000" b="0" spc="185">
                <a:solidFill>
                  <a:srgbClr val="FFFAFA"/>
                </a:solidFill>
                <a:latin typeface="+mj-lt"/>
                <a:cs typeface="Times New Roman"/>
              </a:rPr>
              <a:t>Through</a:t>
            </a:r>
            <a:r>
              <a:rPr lang="en-GB" sz="2000" b="0" spc="-10">
                <a:solidFill>
                  <a:srgbClr val="FFFAFA"/>
                </a:solidFill>
                <a:latin typeface="+mj-lt"/>
                <a:cs typeface="Times New Roman"/>
              </a:rPr>
              <a:t> </a:t>
            </a:r>
            <a:r>
              <a:rPr lang="en-GB" sz="2000" b="0" spc="195">
                <a:solidFill>
                  <a:srgbClr val="FFFAFA"/>
                </a:solidFill>
                <a:latin typeface="+mj-lt"/>
                <a:cs typeface="Times New Roman"/>
              </a:rPr>
              <a:t>our</a:t>
            </a:r>
            <a:r>
              <a:rPr lang="en-GB" sz="2000" b="0" spc="-10">
                <a:solidFill>
                  <a:srgbClr val="FFFAFA"/>
                </a:solidFill>
                <a:latin typeface="+mj-lt"/>
                <a:cs typeface="Times New Roman"/>
              </a:rPr>
              <a:t> </a:t>
            </a:r>
            <a:r>
              <a:rPr lang="en-GB" sz="2000" b="0" spc="110">
                <a:solidFill>
                  <a:srgbClr val="FFFAFA"/>
                </a:solidFill>
                <a:latin typeface="+mj-lt"/>
                <a:cs typeface="Times New Roman"/>
              </a:rPr>
              <a:t>collaborative</a:t>
            </a:r>
            <a:r>
              <a:rPr lang="en-GB" sz="2000" b="0" spc="-10">
                <a:solidFill>
                  <a:srgbClr val="FFFAFA"/>
                </a:solidFill>
                <a:latin typeface="+mj-lt"/>
                <a:cs typeface="Times New Roman"/>
              </a:rPr>
              <a:t> </a:t>
            </a:r>
            <a:r>
              <a:rPr lang="en-GB" sz="2000" b="0" spc="220">
                <a:solidFill>
                  <a:srgbClr val="FFFAFA"/>
                </a:solidFill>
                <a:latin typeface="+mj-lt"/>
                <a:cs typeface="Times New Roman"/>
              </a:rPr>
              <a:t>and </a:t>
            </a:r>
            <a:r>
              <a:rPr lang="en-GB" sz="2000" b="0" spc="110">
                <a:solidFill>
                  <a:srgbClr val="FFFAFA"/>
                </a:solidFill>
                <a:latin typeface="+mj-lt"/>
                <a:cs typeface="Times New Roman"/>
              </a:rPr>
              <a:t>inclusive </a:t>
            </a:r>
            <a:r>
              <a:rPr lang="en-GB" sz="2000" b="0" spc="135">
                <a:solidFill>
                  <a:srgbClr val="FFFAFA"/>
                </a:solidFill>
                <a:latin typeface="+mj-lt"/>
                <a:cs typeface="Times New Roman"/>
              </a:rPr>
              <a:t>approach,</a:t>
            </a:r>
            <a:r>
              <a:rPr lang="en-GB" sz="2000" b="0" spc="-10">
                <a:solidFill>
                  <a:srgbClr val="FFFAFA"/>
                </a:solidFill>
                <a:latin typeface="+mj-lt"/>
                <a:cs typeface="Times New Roman"/>
              </a:rPr>
              <a:t> </a:t>
            </a:r>
            <a:r>
              <a:rPr lang="en-GB" sz="2000" b="0" spc="225">
                <a:solidFill>
                  <a:srgbClr val="FFFAFA"/>
                </a:solidFill>
                <a:latin typeface="+mj-lt"/>
                <a:cs typeface="Times New Roman"/>
              </a:rPr>
              <a:t>we</a:t>
            </a:r>
            <a:r>
              <a:rPr lang="en-GB" sz="2000" b="0" spc="-10">
                <a:solidFill>
                  <a:srgbClr val="FFFAFA"/>
                </a:solidFill>
                <a:latin typeface="+mj-lt"/>
                <a:cs typeface="Times New Roman"/>
              </a:rPr>
              <a:t> </a:t>
            </a:r>
            <a:r>
              <a:rPr lang="en-GB" sz="2000" b="0" spc="190">
                <a:solidFill>
                  <a:srgbClr val="FFFAFA"/>
                </a:solidFill>
                <a:latin typeface="+mj-lt"/>
                <a:cs typeface="Times New Roman"/>
              </a:rPr>
              <a:t>are</a:t>
            </a:r>
            <a:r>
              <a:rPr lang="en-GB" sz="2000" b="0" spc="-10">
                <a:solidFill>
                  <a:srgbClr val="FFFAFA"/>
                </a:solidFill>
                <a:latin typeface="+mj-lt"/>
                <a:cs typeface="Times New Roman"/>
              </a:rPr>
              <a:t> </a:t>
            </a:r>
            <a:r>
              <a:rPr lang="en-GB" sz="2000" b="0" spc="135">
                <a:solidFill>
                  <a:srgbClr val="FFFAFA"/>
                </a:solidFill>
                <a:latin typeface="+mj-lt"/>
                <a:cs typeface="Times New Roman"/>
              </a:rPr>
              <a:t>to</a:t>
            </a:r>
            <a:r>
              <a:rPr lang="en-GB" sz="2000" b="0" spc="-10">
                <a:solidFill>
                  <a:srgbClr val="FFFAFA"/>
                </a:solidFill>
                <a:latin typeface="+mj-lt"/>
                <a:cs typeface="Times New Roman"/>
              </a:rPr>
              <a:t> </a:t>
            </a:r>
            <a:r>
              <a:rPr lang="en-GB" sz="2000" b="0" spc="130">
                <a:solidFill>
                  <a:srgbClr val="FFFAFA"/>
                </a:solidFill>
                <a:latin typeface="+mj-lt"/>
                <a:cs typeface="Times New Roman"/>
              </a:rPr>
              <a:t>be</a:t>
            </a:r>
            <a:r>
              <a:rPr lang="en-GB" sz="2000" b="0" spc="-10">
                <a:solidFill>
                  <a:srgbClr val="FFFAFA"/>
                </a:solidFill>
                <a:latin typeface="+mj-lt"/>
                <a:cs typeface="Times New Roman"/>
              </a:rPr>
              <a:t> </a:t>
            </a:r>
            <a:r>
              <a:rPr lang="en-GB" sz="2000" b="0" spc="215">
                <a:solidFill>
                  <a:srgbClr val="FFFAFA"/>
                </a:solidFill>
                <a:latin typeface="+mj-lt"/>
                <a:cs typeface="Times New Roman"/>
              </a:rPr>
              <a:t>the</a:t>
            </a:r>
            <a:r>
              <a:rPr lang="en-GB" sz="2000" b="0" spc="-10">
                <a:solidFill>
                  <a:srgbClr val="FFFAFA"/>
                </a:solidFill>
                <a:latin typeface="+mj-lt"/>
                <a:cs typeface="Times New Roman"/>
              </a:rPr>
              <a:t> </a:t>
            </a:r>
            <a:r>
              <a:rPr lang="en-GB" sz="2000" b="0" spc="160">
                <a:solidFill>
                  <a:srgbClr val="FFFAFA"/>
                </a:solidFill>
                <a:latin typeface="+mj-lt"/>
                <a:cs typeface="Times New Roman"/>
              </a:rPr>
              <a:t>agents</a:t>
            </a:r>
            <a:r>
              <a:rPr lang="en-GB" sz="2000" b="0" spc="-10">
                <a:solidFill>
                  <a:srgbClr val="FFFAFA"/>
                </a:solidFill>
                <a:latin typeface="+mj-lt"/>
                <a:cs typeface="Times New Roman"/>
              </a:rPr>
              <a:t> </a:t>
            </a:r>
            <a:r>
              <a:rPr lang="en-GB" sz="2000" b="0" spc="100">
                <a:solidFill>
                  <a:srgbClr val="FFFAFA"/>
                </a:solidFill>
                <a:latin typeface="+mj-lt"/>
                <a:cs typeface="Times New Roman"/>
              </a:rPr>
              <a:t>of</a:t>
            </a:r>
            <a:r>
              <a:rPr lang="en-GB" sz="2000" b="0" spc="-10">
                <a:solidFill>
                  <a:srgbClr val="FFFAFA"/>
                </a:solidFill>
                <a:latin typeface="+mj-lt"/>
                <a:cs typeface="Times New Roman"/>
              </a:rPr>
              <a:t> </a:t>
            </a:r>
            <a:r>
              <a:rPr lang="en-GB" sz="2000" b="0" spc="105">
                <a:solidFill>
                  <a:srgbClr val="FFFAFA"/>
                </a:solidFill>
                <a:latin typeface="+mj-lt"/>
                <a:cs typeface="Times New Roman"/>
              </a:rPr>
              <a:t>positive</a:t>
            </a:r>
            <a:r>
              <a:rPr lang="en-GB" sz="2000" b="0" spc="-10">
                <a:solidFill>
                  <a:srgbClr val="FFFAFA"/>
                </a:solidFill>
                <a:latin typeface="+mj-lt"/>
                <a:cs typeface="Times New Roman"/>
              </a:rPr>
              <a:t> </a:t>
            </a:r>
            <a:r>
              <a:rPr lang="en-GB" sz="2000" b="0" spc="170">
                <a:solidFill>
                  <a:srgbClr val="FFFAFA"/>
                </a:solidFill>
                <a:latin typeface="+mj-lt"/>
                <a:cs typeface="Times New Roman"/>
              </a:rPr>
              <a:t>change</a:t>
            </a:r>
            <a:r>
              <a:rPr lang="en-GB" sz="2000" b="0" spc="-10">
                <a:solidFill>
                  <a:srgbClr val="FFFAFA"/>
                </a:solidFill>
                <a:latin typeface="+mj-lt"/>
                <a:cs typeface="Times New Roman"/>
              </a:rPr>
              <a:t> </a:t>
            </a:r>
            <a:r>
              <a:rPr lang="en-GB" sz="2000" b="0" spc="155">
                <a:solidFill>
                  <a:srgbClr val="FFFAFA"/>
                </a:solidFill>
                <a:latin typeface="+mj-lt"/>
                <a:cs typeface="Times New Roman"/>
              </a:rPr>
              <a:t>for</a:t>
            </a:r>
            <a:r>
              <a:rPr lang="en-GB" sz="2000" b="0" spc="-5">
                <a:solidFill>
                  <a:srgbClr val="FFFAFA"/>
                </a:solidFill>
                <a:latin typeface="+mj-lt"/>
                <a:cs typeface="Times New Roman"/>
              </a:rPr>
              <a:t> </a:t>
            </a:r>
            <a:r>
              <a:rPr lang="en-GB" sz="2000" b="0" spc="195">
                <a:solidFill>
                  <a:srgbClr val="FFFAFA"/>
                </a:solidFill>
                <a:latin typeface="+mj-lt"/>
                <a:cs typeface="Times New Roman"/>
              </a:rPr>
              <a:t>our</a:t>
            </a:r>
            <a:r>
              <a:rPr lang="en-GB" sz="2000" b="0" spc="-10">
                <a:solidFill>
                  <a:srgbClr val="FFFAFA"/>
                </a:solidFill>
                <a:latin typeface="+mj-lt"/>
                <a:cs typeface="Times New Roman"/>
              </a:rPr>
              <a:t> </a:t>
            </a:r>
            <a:r>
              <a:rPr lang="en-GB" sz="2000" b="0" spc="155">
                <a:solidFill>
                  <a:srgbClr val="FFFAFA"/>
                </a:solidFill>
                <a:latin typeface="+mj-lt"/>
                <a:cs typeface="Times New Roman"/>
              </a:rPr>
              <a:t>students,</a:t>
            </a:r>
            <a:r>
              <a:rPr lang="en-GB" sz="2000" b="0" spc="-10">
                <a:solidFill>
                  <a:srgbClr val="FFFAFA"/>
                </a:solidFill>
                <a:latin typeface="+mj-lt"/>
                <a:cs typeface="Times New Roman"/>
              </a:rPr>
              <a:t> </a:t>
            </a:r>
            <a:r>
              <a:rPr lang="en-GB" sz="2000" b="0" spc="145">
                <a:solidFill>
                  <a:srgbClr val="FFFAFA"/>
                </a:solidFill>
                <a:latin typeface="+mj-lt"/>
                <a:cs typeface="Times New Roman"/>
              </a:rPr>
              <a:t>staff</a:t>
            </a:r>
            <a:r>
              <a:rPr lang="en-GB" sz="2000" b="0" spc="-10">
                <a:solidFill>
                  <a:srgbClr val="FFFAFA"/>
                </a:solidFill>
                <a:latin typeface="+mj-lt"/>
                <a:cs typeface="Times New Roman"/>
              </a:rPr>
              <a:t> </a:t>
            </a:r>
            <a:r>
              <a:rPr lang="en-GB" sz="2000" b="0" spc="220">
                <a:solidFill>
                  <a:srgbClr val="FFFAFA"/>
                </a:solidFill>
                <a:latin typeface="+mj-lt"/>
                <a:cs typeface="Times New Roman"/>
              </a:rPr>
              <a:t>and</a:t>
            </a:r>
            <a:r>
              <a:rPr lang="en-GB" sz="2000" b="0" spc="-10">
                <a:solidFill>
                  <a:srgbClr val="FFFAFA"/>
                </a:solidFill>
                <a:latin typeface="+mj-lt"/>
                <a:cs typeface="Times New Roman"/>
              </a:rPr>
              <a:t> </a:t>
            </a:r>
            <a:r>
              <a:rPr lang="en-GB" sz="2000" b="0" spc="215">
                <a:solidFill>
                  <a:srgbClr val="FFFAFA"/>
                </a:solidFill>
                <a:latin typeface="+mj-lt"/>
                <a:cs typeface="Times New Roman"/>
              </a:rPr>
              <a:t>the</a:t>
            </a:r>
            <a:r>
              <a:rPr lang="en-GB" sz="2000" b="0" spc="-10">
                <a:solidFill>
                  <a:srgbClr val="FFFAFA"/>
                </a:solidFill>
                <a:latin typeface="+mj-lt"/>
                <a:cs typeface="Times New Roman"/>
              </a:rPr>
              <a:t> </a:t>
            </a:r>
            <a:r>
              <a:rPr lang="en-GB" sz="2000" b="0" spc="145">
                <a:solidFill>
                  <a:srgbClr val="FFFAFA"/>
                </a:solidFill>
                <a:latin typeface="+mj-lt"/>
                <a:cs typeface="Times New Roman"/>
              </a:rPr>
              <a:t>communities </a:t>
            </a:r>
            <a:r>
              <a:rPr lang="en-GB" sz="2000" b="0" spc="225">
                <a:solidFill>
                  <a:srgbClr val="FFFAFA"/>
                </a:solidFill>
                <a:latin typeface="+mj-lt"/>
                <a:cs typeface="Times New Roman"/>
              </a:rPr>
              <a:t>we</a:t>
            </a:r>
            <a:r>
              <a:rPr lang="en-GB" sz="2000" b="0" spc="-10">
                <a:solidFill>
                  <a:srgbClr val="FFFAFA"/>
                </a:solidFill>
                <a:latin typeface="+mj-lt"/>
                <a:cs typeface="Times New Roman"/>
              </a:rPr>
              <a:t> </a:t>
            </a:r>
            <a:r>
              <a:rPr lang="en-GB" sz="2000" b="0" spc="125">
                <a:solidFill>
                  <a:srgbClr val="FFFAFA"/>
                </a:solidFill>
                <a:latin typeface="+mj-lt"/>
                <a:cs typeface="Times New Roman"/>
              </a:rPr>
              <a:t>serve.</a:t>
            </a:r>
            <a:r>
              <a:rPr lang="en-GB" sz="2000" b="0" spc="-5">
                <a:solidFill>
                  <a:srgbClr val="FFFAFA"/>
                </a:solidFill>
                <a:latin typeface="+mj-lt"/>
                <a:cs typeface="Times New Roman"/>
              </a:rPr>
              <a:t> </a:t>
            </a:r>
            <a:r>
              <a:rPr lang="en-GB" sz="2000" b="0" spc="185">
                <a:solidFill>
                  <a:srgbClr val="FFFAFA"/>
                </a:solidFill>
                <a:latin typeface="+mj-lt"/>
                <a:cs typeface="Times New Roman"/>
              </a:rPr>
              <a:t>Through</a:t>
            </a:r>
            <a:r>
              <a:rPr lang="en-GB" sz="2000" b="0" spc="-5">
                <a:solidFill>
                  <a:srgbClr val="FFFAFA"/>
                </a:solidFill>
                <a:latin typeface="+mj-lt"/>
                <a:cs typeface="Times New Roman"/>
              </a:rPr>
              <a:t> </a:t>
            </a:r>
            <a:r>
              <a:rPr lang="en-GB" sz="2000" b="0" spc="215">
                <a:solidFill>
                  <a:srgbClr val="FFFAFA"/>
                </a:solidFill>
                <a:latin typeface="+mj-lt"/>
                <a:cs typeface="Times New Roman"/>
              </a:rPr>
              <a:t>the</a:t>
            </a:r>
            <a:r>
              <a:rPr lang="en-GB" sz="2000" b="0" spc="-5">
                <a:solidFill>
                  <a:srgbClr val="FFFAFA"/>
                </a:solidFill>
                <a:latin typeface="+mj-lt"/>
                <a:cs typeface="Times New Roman"/>
              </a:rPr>
              <a:t> </a:t>
            </a:r>
            <a:r>
              <a:rPr lang="en-GB" sz="2000" b="0" spc="100">
                <a:solidFill>
                  <a:srgbClr val="FFFAFA"/>
                </a:solidFill>
                <a:latin typeface="+mj-lt"/>
                <a:cs typeface="Times New Roman"/>
              </a:rPr>
              <a:t>applied</a:t>
            </a:r>
            <a:r>
              <a:rPr lang="en-GB" sz="2000" b="0" spc="-10">
                <a:solidFill>
                  <a:srgbClr val="FFFAFA"/>
                </a:solidFill>
                <a:latin typeface="+mj-lt"/>
                <a:cs typeface="Times New Roman"/>
              </a:rPr>
              <a:t> </a:t>
            </a:r>
            <a:r>
              <a:rPr lang="en-GB" sz="2000" b="0" spc="110">
                <a:solidFill>
                  <a:srgbClr val="FFFAFA"/>
                </a:solidFill>
                <a:latin typeface="+mj-lt"/>
                <a:cs typeface="Times New Roman"/>
              </a:rPr>
              <a:t>excellence</a:t>
            </a:r>
            <a:r>
              <a:rPr lang="en-GB" sz="2000" b="0" spc="-5">
                <a:solidFill>
                  <a:srgbClr val="FFFAFA"/>
                </a:solidFill>
                <a:latin typeface="+mj-lt"/>
                <a:cs typeface="Times New Roman"/>
              </a:rPr>
              <a:t> </a:t>
            </a:r>
            <a:r>
              <a:rPr lang="en-GB" sz="2000" b="0" spc="100">
                <a:solidFill>
                  <a:srgbClr val="FFFAFA"/>
                </a:solidFill>
                <a:latin typeface="+mj-lt"/>
                <a:cs typeface="Times New Roman"/>
              </a:rPr>
              <a:t>of</a:t>
            </a:r>
            <a:r>
              <a:rPr lang="en-GB" sz="2000" b="0" spc="-5">
                <a:solidFill>
                  <a:srgbClr val="FFFAFA"/>
                </a:solidFill>
                <a:latin typeface="+mj-lt"/>
                <a:cs typeface="Times New Roman"/>
              </a:rPr>
              <a:t> </a:t>
            </a:r>
            <a:r>
              <a:rPr lang="en-GB" sz="2000" b="0" spc="195">
                <a:solidFill>
                  <a:srgbClr val="FFFAFA"/>
                </a:solidFill>
                <a:latin typeface="+mj-lt"/>
                <a:cs typeface="Times New Roman"/>
              </a:rPr>
              <a:t>our</a:t>
            </a:r>
            <a:r>
              <a:rPr lang="en-GB" sz="2000" b="0" spc="-5">
                <a:solidFill>
                  <a:srgbClr val="FFFAFA"/>
                </a:solidFill>
                <a:latin typeface="+mj-lt"/>
                <a:cs typeface="Times New Roman"/>
              </a:rPr>
              <a:t> </a:t>
            </a:r>
            <a:r>
              <a:rPr lang="en-GB" sz="2000" b="0" spc="135">
                <a:solidFill>
                  <a:srgbClr val="FFFAFA"/>
                </a:solidFill>
                <a:latin typeface="+mj-lt"/>
                <a:cs typeface="Times New Roman"/>
              </a:rPr>
              <a:t>learning,</a:t>
            </a:r>
            <a:r>
              <a:rPr lang="en-GB" sz="2000" b="0" spc="-10">
                <a:solidFill>
                  <a:srgbClr val="FFFAFA"/>
                </a:solidFill>
                <a:latin typeface="+mj-lt"/>
                <a:cs typeface="Times New Roman"/>
              </a:rPr>
              <a:t> </a:t>
            </a:r>
            <a:r>
              <a:rPr lang="en-GB" sz="2000" b="0" spc="155">
                <a:solidFill>
                  <a:srgbClr val="FFFAFA"/>
                </a:solidFill>
                <a:latin typeface="+mj-lt"/>
                <a:cs typeface="Times New Roman"/>
              </a:rPr>
              <a:t>teaching</a:t>
            </a:r>
            <a:r>
              <a:rPr lang="en-GB" sz="2000" b="0" spc="-5">
                <a:solidFill>
                  <a:srgbClr val="FFFAFA"/>
                </a:solidFill>
                <a:latin typeface="+mj-lt"/>
                <a:cs typeface="Times New Roman"/>
              </a:rPr>
              <a:t> </a:t>
            </a:r>
            <a:r>
              <a:rPr lang="en-GB" sz="2000" b="0" spc="220">
                <a:solidFill>
                  <a:srgbClr val="FFFAFA"/>
                </a:solidFill>
                <a:latin typeface="+mj-lt"/>
                <a:cs typeface="Times New Roman"/>
              </a:rPr>
              <a:t>and</a:t>
            </a:r>
            <a:r>
              <a:rPr lang="en-GB" sz="2000" b="0" spc="-5">
                <a:solidFill>
                  <a:srgbClr val="FFFAFA"/>
                </a:solidFill>
                <a:latin typeface="+mj-lt"/>
                <a:cs typeface="Times New Roman"/>
              </a:rPr>
              <a:t> </a:t>
            </a:r>
            <a:r>
              <a:rPr lang="en-GB" sz="2000" b="0" spc="175">
                <a:solidFill>
                  <a:srgbClr val="FFFAFA"/>
                </a:solidFill>
                <a:latin typeface="+mj-lt"/>
                <a:cs typeface="Times New Roman"/>
              </a:rPr>
              <a:t>research</a:t>
            </a:r>
            <a:r>
              <a:rPr lang="en-GB" sz="2000" b="0" spc="-5">
                <a:solidFill>
                  <a:srgbClr val="FFFAFA"/>
                </a:solidFill>
                <a:latin typeface="+mj-lt"/>
                <a:cs typeface="Times New Roman"/>
              </a:rPr>
              <a:t> </a:t>
            </a:r>
            <a:r>
              <a:rPr lang="en-GB" sz="2000" b="0" spc="225">
                <a:solidFill>
                  <a:srgbClr val="FFFAFA"/>
                </a:solidFill>
                <a:latin typeface="+mj-lt"/>
                <a:cs typeface="Times New Roman"/>
              </a:rPr>
              <a:t>we</a:t>
            </a:r>
            <a:r>
              <a:rPr lang="en-GB" sz="2000" b="0" spc="-10">
                <a:solidFill>
                  <a:srgbClr val="FFFAFA"/>
                </a:solidFill>
                <a:latin typeface="+mj-lt"/>
                <a:cs typeface="Times New Roman"/>
              </a:rPr>
              <a:t> </a:t>
            </a:r>
            <a:r>
              <a:rPr lang="en-GB" sz="2000" b="0" spc="150">
                <a:solidFill>
                  <a:srgbClr val="FFFAFA"/>
                </a:solidFill>
                <a:latin typeface="+mj-lt"/>
                <a:cs typeface="Times New Roman"/>
              </a:rPr>
              <a:t>strive</a:t>
            </a:r>
            <a:r>
              <a:rPr lang="en-GB" sz="2000" b="0" spc="-5">
                <a:solidFill>
                  <a:srgbClr val="FFFAFA"/>
                </a:solidFill>
                <a:latin typeface="+mj-lt"/>
                <a:cs typeface="Times New Roman"/>
              </a:rPr>
              <a:t> </a:t>
            </a:r>
            <a:r>
              <a:rPr lang="en-GB" sz="2000" b="0" spc="130">
                <a:solidFill>
                  <a:srgbClr val="FFFAFA"/>
                </a:solidFill>
                <a:latin typeface="+mj-lt"/>
                <a:cs typeface="Times New Roman"/>
              </a:rPr>
              <a:t>for </a:t>
            </a:r>
            <a:r>
              <a:rPr lang="en-GB" sz="2000" b="0" spc="155">
                <a:solidFill>
                  <a:srgbClr val="FFFAFA"/>
                </a:solidFill>
                <a:latin typeface="+mj-lt"/>
                <a:cs typeface="Times New Roman"/>
              </a:rPr>
              <a:t>relevance</a:t>
            </a:r>
            <a:r>
              <a:rPr lang="en-GB" sz="2000" b="0" spc="-10">
                <a:solidFill>
                  <a:srgbClr val="FFFAFA"/>
                </a:solidFill>
                <a:latin typeface="+mj-lt"/>
                <a:cs typeface="Times New Roman"/>
              </a:rPr>
              <a:t> </a:t>
            </a:r>
            <a:r>
              <a:rPr lang="en-GB" sz="2000" b="0" spc="135">
                <a:solidFill>
                  <a:srgbClr val="FFFAFA"/>
                </a:solidFill>
                <a:latin typeface="+mj-lt"/>
                <a:cs typeface="Times New Roman"/>
              </a:rPr>
              <a:t>to</a:t>
            </a:r>
            <a:r>
              <a:rPr lang="en-GB" sz="2000" b="0" spc="-10">
                <a:solidFill>
                  <a:srgbClr val="FFFAFA"/>
                </a:solidFill>
                <a:latin typeface="+mj-lt"/>
                <a:cs typeface="Times New Roman"/>
              </a:rPr>
              <a:t> </a:t>
            </a:r>
            <a:r>
              <a:rPr lang="en-GB" sz="2000" b="0" spc="190">
                <a:solidFill>
                  <a:srgbClr val="FFFAFA"/>
                </a:solidFill>
                <a:latin typeface="+mj-lt"/>
                <a:cs typeface="Times New Roman"/>
              </a:rPr>
              <a:t>make</a:t>
            </a:r>
            <a:r>
              <a:rPr lang="en-GB" sz="2000" b="0" spc="-10">
                <a:solidFill>
                  <a:srgbClr val="FFFAFA"/>
                </a:solidFill>
                <a:latin typeface="+mj-lt"/>
                <a:cs typeface="Times New Roman"/>
              </a:rPr>
              <a:t> </a:t>
            </a:r>
            <a:r>
              <a:rPr lang="en-GB" sz="2000" b="0" spc="180">
                <a:solidFill>
                  <a:srgbClr val="FFFAFA"/>
                </a:solidFill>
                <a:latin typeface="+mj-lt"/>
                <a:cs typeface="Times New Roman"/>
              </a:rPr>
              <a:t>a</a:t>
            </a:r>
            <a:r>
              <a:rPr lang="en-GB" sz="2000" b="0" spc="-10">
                <a:solidFill>
                  <a:srgbClr val="FFFAFA"/>
                </a:solidFill>
                <a:latin typeface="+mj-lt"/>
                <a:cs typeface="Times New Roman"/>
              </a:rPr>
              <a:t> </a:t>
            </a:r>
            <a:r>
              <a:rPr lang="en-GB" sz="2000" b="0" spc="105">
                <a:solidFill>
                  <a:srgbClr val="FFFAFA"/>
                </a:solidFill>
                <a:latin typeface="+mj-lt"/>
                <a:cs typeface="Times New Roman"/>
              </a:rPr>
              <a:t>positive</a:t>
            </a:r>
            <a:r>
              <a:rPr lang="en-GB" sz="2000" b="0" spc="-10">
                <a:solidFill>
                  <a:srgbClr val="FFFAFA"/>
                </a:solidFill>
                <a:latin typeface="+mj-lt"/>
                <a:cs typeface="Times New Roman"/>
              </a:rPr>
              <a:t> </a:t>
            </a:r>
            <a:r>
              <a:rPr lang="en-GB" sz="2000" b="0" spc="100">
                <a:solidFill>
                  <a:srgbClr val="FFFAFA"/>
                </a:solidFill>
                <a:latin typeface="+mj-lt"/>
                <a:cs typeface="Times New Roman"/>
              </a:rPr>
              <a:t>impact.</a:t>
            </a:r>
            <a:endParaRPr lang="en-GB" sz="2000" b="0">
              <a:latin typeface="+mj-lt"/>
              <a:cs typeface="Times New Roman"/>
            </a:endParaRPr>
          </a:p>
          <a:p>
            <a:pPr marL="71120" algn="ctr">
              <a:lnSpc>
                <a:spcPct val="200000"/>
              </a:lnSpc>
              <a:spcBef>
                <a:spcPts val="130"/>
              </a:spcBef>
            </a:pPr>
            <a:endParaRPr lang="en-GB" sz="1800">
              <a:latin typeface="+mj-lt"/>
              <a:cs typeface="Times New Roman"/>
            </a:endParaRPr>
          </a:p>
        </p:txBody>
      </p:sp>
    </p:spTree>
    <p:extLst>
      <p:ext uri="{BB962C8B-B14F-4D97-AF65-F5344CB8AC3E}">
        <p14:creationId xmlns:p14="http://schemas.microsoft.com/office/powerpoint/2010/main" val="2897773892"/>
      </p:ext>
    </p:extLst>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626701298"/>
      </p:ext>
    </p:extLst>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F2B4BD2-3A0B-734C-936D-943890F79B40}"/>
              </a:ext>
            </a:extLst>
          </p:cNvPr>
          <p:cNvSpPr>
            <a:spLocks noGrp="1"/>
          </p:cNvSpPr>
          <p:nvPr>
            <p:ph type="title"/>
          </p:nvPr>
        </p:nvSpPr>
        <p:spPr>
          <a:xfrm>
            <a:off x="1857375" y="548681"/>
            <a:ext cx="8397386" cy="792088"/>
          </a:xfrm>
        </p:spPr>
        <p:txBody>
          <a:bodyPr>
            <a:normAutofit/>
          </a:bodyPr>
          <a:lstStyle/>
          <a:p>
            <a:pPr rtl="0"/>
            <a:r>
              <a:rPr lang="en-US" sz="3600" b="1"/>
              <a:t>Introduction</a:t>
            </a:r>
          </a:p>
        </p:txBody>
      </p:sp>
      <p:sp>
        <p:nvSpPr>
          <p:cNvPr id="5" name="Content Placeholder 4">
            <a:extLst>
              <a:ext uri="{FF2B5EF4-FFF2-40B4-BE49-F238E27FC236}">
                <a16:creationId xmlns:a16="http://schemas.microsoft.com/office/drawing/2014/main" id="{29E7A906-32D0-4648-A57E-C7EEEDE5AE17}"/>
              </a:ext>
            </a:extLst>
          </p:cNvPr>
          <p:cNvSpPr>
            <a:spLocks noGrp="1"/>
          </p:cNvSpPr>
          <p:nvPr>
            <p:ph idx="1"/>
          </p:nvPr>
        </p:nvSpPr>
        <p:spPr>
          <a:xfrm>
            <a:off x="1857377" y="1700808"/>
            <a:ext cx="4018817" cy="3943100"/>
          </a:xfrm>
        </p:spPr>
        <p:txBody>
          <a:bodyPr anchor="t">
            <a:normAutofit fontScale="92500" lnSpcReduction="10000"/>
          </a:bodyPr>
          <a:lstStyle/>
          <a:p>
            <a:pPr rtl="0"/>
            <a:r>
              <a:rPr lang="en-US" sz="1425" b="1"/>
              <a:t>AUB acknowledges</a:t>
            </a:r>
            <a:endParaRPr lang="en-US" sz="1425"/>
          </a:p>
          <a:p>
            <a:pPr marL="285750" indent="-285750" rtl="0">
              <a:lnSpc>
                <a:spcPct val="100000"/>
              </a:lnSpc>
              <a:buFont typeface="Arial" panose="020B0604020202020204" pitchFamily="34" charset="0"/>
              <a:buChar char="•"/>
            </a:pPr>
            <a:r>
              <a:rPr lang="en-US" sz="1425"/>
              <a:t>Global climate change</a:t>
            </a:r>
          </a:p>
          <a:p>
            <a:pPr marL="285750" indent="-285750" rtl="0">
              <a:lnSpc>
                <a:spcPct val="100000"/>
              </a:lnSpc>
              <a:buFont typeface="Arial" panose="020B0604020202020204" pitchFamily="34" charset="0"/>
              <a:buChar char="•"/>
            </a:pPr>
            <a:r>
              <a:rPr lang="en-US" sz="1425"/>
              <a:t>Ecological crisis</a:t>
            </a:r>
          </a:p>
          <a:p>
            <a:pPr rtl="0">
              <a:lnSpc>
                <a:spcPct val="100000"/>
              </a:lnSpc>
            </a:pPr>
            <a:endParaRPr lang="en-US" sz="1425"/>
          </a:p>
          <a:p>
            <a:pPr marL="257175" indent="-257175" rtl="0">
              <a:buFont typeface="Arial" panose="020B0604020202020204" pitchFamily="34" charset="0"/>
              <a:buChar char="•"/>
            </a:pPr>
            <a:endParaRPr lang="en-US" sz="1425"/>
          </a:p>
          <a:p>
            <a:pPr rtl="0"/>
            <a:r>
              <a:rPr lang="en-US" sz="1425" b="1"/>
              <a:t>AUB aims to</a:t>
            </a:r>
            <a:endParaRPr lang="en-US" sz="1425"/>
          </a:p>
          <a:p>
            <a:pPr marL="285750" indent="-285750" rtl="0">
              <a:lnSpc>
                <a:spcPct val="100000"/>
              </a:lnSpc>
              <a:buFont typeface="Arial" panose="020B0604020202020204" pitchFamily="34" charset="0"/>
              <a:buChar char="•"/>
            </a:pPr>
            <a:r>
              <a:rPr lang="en-US" sz="1425"/>
              <a:t>Eliminate</a:t>
            </a:r>
          </a:p>
          <a:p>
            <a:pPr marL="285750" indent="-285750" rtl="0">
              <a:lnSpc>
                <a:spcPct val="100000"/>
              </a:lnSpc>
              <a:buFont typeface="Arial" panose="020B0604020202020204" pitchFamily="34" charset="0"/>
              <a:buChar char="•"/>
            </a:pPr>
            <a:r>
              <a:rPr lang="en-US" sz="1425"/>
              <a:t>Reduce</a:t>
            </a:r>
          </a:p>
          <a:p>
            <a:pPr marL="285750" indent="-285750" rtl="0">
              <a:lnSpc>
                <a:spcPct val="100000"/>
              </a:lnSpc>
              <a:buFont typeface="Arial" panose="020B0604020202020204" pitchFamily="34" charset="0"/>
              <a:buChar char="•"/>
            </a:pPr>
            <a:r>
              <a:rPr lang="en-US" sz="1425"/>
              <a:t>Compensate emissions</a:t>
            </a:r>
          </a:p>
          <a:p>
            <a:pPr marL="285750" indent="-285750" rtl="0">
              <a:lnSpc>
                <a:spcPct val="100000"/>
              </a:lnSpc>
              <a:buFont typeface="Arial" panose="020B0604020202020204" pitchFamily="34" charset="0"/>
              <a:buChar char="•"/>
            </a:pPr>
            <a:r>
              <a:rPr lang="en-US" sz="1425"/>
              <a:t>Increase biodiversity</a:t>
            </a:r>
          </a:p>
          <a:p>
            <a:pPr marL="257175" indent="-257175" rtl="0">
              <a:lnSpc>
                <a:spcPct val="100000"/>
              </a:lnSpc>
              <a:buFont typeface="System Font Regular"/>
              <a:buChar char="–"/>
            </a:pPr>
            <a:endParaRPr lang="en-US" sz="1425"/>
          </a:p>
          <a:p>
            <a:pPr marL="257175" indent="-257175" rtl="0">
              <a:lnSpc>
                <a:spcPct val="100000"/>
              </a:lnSpc>
              <a:buFont typeface="System Font Regular"/>
              <a:buChar char="–"/>
            </a:pPr>
            <a:endParaRPr lang="en-US" sz="1425"/>
          </a:p>
          <a:p>
            <a:pPr rtl="0">
              <a:lnSpc>
                <a:spcPct val="100000"/>
              </a:lnSpc>
            </a:pPr>
            <a:r>
              <a:rPr lang="en-US" sz="1425" b="1"/>
              <a:t>AUB programme of works</a:t>
            </a:r>
          </a:p>
          <a:p>
            <a:pPr marL="285750" indent="-285750" rtl="0">
              <a:lnSpc>
                <a:spcPct val="100000"/>
              </a:lnSpc>
              <a:buFont typeface="Arial" panose="020B0604020202020204" pitchFamily="34" charset="0"/>
              <a:buChar char="•"/>
            </a:pPr>
            <a:r>
              <a:rPr lang="en-US" sz="1425"/>
              <a:t>Sustainability and Net Zero</a:t>
            </a:r>
          </a:p>
          <a:p>
            <a:pPr marL="285750" indent="-285750" rtl="0">
              <a:lnSpc>
                <a:spcPct val="100000"/>
              </a:lnSpc>
              <a:buFont typeface="Arial" panose="020B0604020202020204" pitchFamily="34" charset="0"/>
              <a:buChar char="•"/>
            </a:pPr>
            <a:endParaRPr lang="en-US" sz="1425" b="1"/>
          </a:p>
          <a:p>
            <a:pPr marL="257175" indent="-257175" rtl="0">
              <a:buFont typeface="Arial" panose="020B0604020202020204" pitchFamily="34" charset="0"/>
              <a:buChar char="•"/>
            </a:pPr>
            <a:endParaRPr lang="en-US" sz="1425"/>
          </a:p>
        </p:txBody>
      </p:sp>
      <p:pic>
        <p:nvPicPr>
          <p:cNvPr id="3076" name="Picture 4" descr="The climate and ecological crisis is also a health crisis - Econews Today">
            <a:extLst>
              <a:ext uri="{FF2B5EF4-FFF2-40B4-BE49-F238E27FC236}">
                <a16:creationId xmlns:a16="http://schemas.microsoft.com/office/drawing/2014/main" id="{723842F0-F383-47CE-8F51-78E944FCFFC1}"/>
              </a:ext>
            </a:extLst>
          </p:cNvPr>
          <p:cNvPicPr>
            <a:picLocks noGrp="1" noChangeAspect="1" noChangeArrowheads="1"/>
          </p:cNvPicPr>
          <p:nvPr>
            <p:ph idx="11"/>
          </p:nvPr>
        </p:nvPicPr>
        <p:blipFill rotWithShape="1">
          <a:blip r:embed="rId3">
            <a:extLst>
              <a:ext uri="{28A0092B-C50C-407E-A947-70E740481C1C}">
                <a14:useLocalDpi xmlns:a14="http://schemas.microsoft.com/office/drawing/2010/main" val="0"/>
              </a:ext>
            </a:extLst>
          </a:blip>
          <a:srcRect l="13877" r="16771" b="-2"/>
          <a:stretch/>
        </p:blipFill>
        <p:spPr bwMode="auto">
          <a:xfrm>
            <a:off x="5951985" y="1700809"/>
            <a:ext cx="4302777" cy="3943099"/>
          </a:xfrm>
          <a:prstGeom prst="rect">
            <a:avLst/>
          </a:prstGeom>
          <a:solidFill>
            <a:srgbClr val="FFFFFF"/>
          </a:solidFill>
        </p:spPr>
      </p:pic>
    </p:spTree>
    <p:extLst>
      <p:ext uri="{BB962C8B-B14F-4D97-AF65-F5344CB8AC3E}">
        <p14:creationId xmlns:p14="http://schemas.microsoft.com/office/powerpoint/2010/main" val="420560935"/>
      </p:ext>
    </p:extLst>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41036D-BC15-E927-9B56-FE957381AFAB}"/>
              </a:ext>
            </a:extLst>
          </p:cNvPr>
          <p:cNvPicPr>
            <a:picLocks noChangeAspect="1"/>
          </p:cNvPicPr>
          <p:nvPr/>
        </p:nvPicPr>
        <p:blipFill>
          <a:blip r:embed="rId3"/>
          <a:stretch>
            <a:fillRect/>
          </a:stretch>
        </p:blipFill>
        <p:spPr>
          <a:xfrm>
            <a:off x="1857376" y="1930932"/>
            <a:ext cx="7514261" cy="3364373"/>
          </a:xfrm>
          <a:prstGeom prst="rect">
            <a:avLst/>
          </a:prstGeom>
          <a:noFill/>
        </p:spPr>
      </p:pic>
      <p:sp>
        <p:nvSpPr>
          <p:cNvPr id="4" name="Title 3">
            <a:extLst>
              <a:ext uri="{FF2B5EF4-FFF2-40B4-BE49-F238E27FC236}">
                <a16:creationId xmlns:a16="http://schemas.microsoft.com/office/drawing/2014/main" id="{D594BF46-764F-2E45-8CFB-08AEEE7FC8A8}"/>
              </a:ext>
            </a:extLst>
          </p:cNvPr>
          <p:cNvSpPr>
            <a:spLocks noGrp="1"/>
          </p:cNvSpPr>
          <p:nvPr>
            <p:ph type="title"/>
          </p:nvPr>
        </p:nvSpPr>
        <p:spPr>
          <a:xfrm>
            <a:off x="1857376" y="475791"/>
            <a:ext cx="7514261" cy="942167"/>
          </a:xfrm>
        </p:spPr>
        <p:txBody>
          <a:bodyPr>
            <a:normAutofit/>
          </a:bodyPr>
          <a:lstStyle/>
          <a:p>
            <a:pPr rtl="0"/>
            <a:r>
              <a:rPr lang="en-US" b="1"/>
              <a:t>Science-Based Target</a:t>
            </a:r>
          </a:p>
        </p:txBody>
      </p:sp>
    </p:spTree>
    <p:extLst>
      <p:ext uri="{BB962C8B-B14F-4D97-AF65-F5344CB8AC3E}">
        <p14:creationId xmlns:p14="http://schemas.microsoft.com/office/powerpoint/2010/main" val="4271457602"/>
      </p:ext>
    </p:extLst>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C0CFB74-B2C4-4009-482F-C6B4C339B33F}"/>
              </a:ext>
            </a:extLst>
          </p:cNvPr>
          <p:cNvPicPr>
            <a:picLocks noChangeAspect="1"/>
          </p:cNvPicPr>
          <p:nvPr/>
        </p:nvPicPr>
        <p:blipFill rotWithShape="1">
          <a:blip r:embed="rId3"/>
          <a:srcRect t="22040" r="1" b="14087"/>
          <a:stretch/>
        </p:blipFill>
        <p:spPr>
          <a:xfrm>
            <a:off x="6246338" y="1937274"/>
            <a:ext cx="4018815" cy="3259628"/>
          </a:xfrm>
          <a:prstGeom prst="rect">
            <a:avLst/>
          </a:prstGeom>
          <a:noFill/>
        </p:spPr>
      </p:pic>
      <p:sp>
        <p:nvSpPr>
          <p:cNvPr id="5" name="Content Placeholder 4">
            <a:extLst>
              <a:ext uri="{FF2B5EF4-FFF2-40B4-BE49-F238E27FC236}">
                <a16:creationId xmlns:a16="http://schemas.microsoft.com/office/drawing/2014/main" id="{B3ABE19D-DE78-4A6A-DE00-CF451B267D4B}"/>
              </a:ext>
            </a:extLst>
          </p:cNvPr>
          <p:cNvSpPr>
            <a:spLocks noGrp="1"/>
          </p:cNvSpPr>
          <p:nvPr>
            <p:ph idx="13"/>
          </p:nvPr>
        </p:nvSpPr>
        <p:spPr>
          <a:xfrm>
            <a:off x="1857377" y="1937274"/>
            <a:ext cx="4018817" cy="3259628"/>
          </a:xfrm>
        </p:spPr>
        <p:txBody>
          <a:bodyPr>
            <a:normAutofit lnSpcReduction="10000"/>
          </a:bodyPr>
          <a:lstStyle/>
          <a:p>
            <a:r>
              <a:rPr lang="en-GB" sz="1800"/>
              <a:t>Salix funding projects 3a and 3b </a:t>
            </a:r>
          </a:p>
          <a:p>
            <a:endParaRPr lang="en-GB" sz="1800"/>
          </a:p>
          <a:p>
            <a:r>
              <a:rPr lang="en-GB" sz="1800"/>
              <a:t>Heating and electric campus system</a:t>
            </a:r>
          </a:p>
          <a:p>
            <a:pPr marL="0" indent="0">
              <a:buNone/>
            </a:pPr>
            <a:r>
              <a:rPr lang="en-GB" sz="1800"/>
              <a:t> </a:t>
            </a:r>
          </a:p>
          <a:p>
            <a:r>
              <a:rPr lang="en-GB" sz="1800"/>
              <a:t>Heat Decarbonisation Plan</a:t>
            </a:r>
          </a:p>
          <a:p>
            <a:endParaRPr lang="en-GB" sz="1800"/>
          </a:p>
          <a:p>
            <a:r>
              <a:rPr lang="en-GB" sz="1800"/>
              <a:t>Carbon Trust</a:t>
            </a:r>
          </a:p>
          <a:p>
            <a:endParaRPr lang="en-GB" sz="1800"/>
          </a:p>
          <a:p>
            <a:r>
              <a:rPr lang="en-GB" sz="1800"/>
              <a:t>New Energy Management Software</a:t>
            </a:r>
          </a:p>
          <a:p>
            <a:pPr marL="0" indent="0">
              <a:buNone/>
            </a:pPr>
            <a:endParaRPr lang="en-GB"/>
          </a:p>
          <a:p>
            <a:endParaRPr lang="en-GB"/>
          </a:p>
        </p:txBody>
      </p:sp>
      <p:sp>
        <p:nvSpPr>
          <p:cNvPr id="4" name="Title 3">
            <a:extLst>
              <a:ext uri="{FF2B5EF4-FFF2-40B4-BE49-F238E27FC236}">
                <a16:creationId xmlns:a16="http://schemas.microsoft.com/office/drawing/2014/main" id="{D594BF46-764F-2E45-8CFB-08AEEE7FC8A8}"/>
              </a:ext>
            </a:extLst>
          </p:cNvPr>
          <p:cNvSpPr>
            <a:spLocks noGrp="1"/>
          </p:cNvSpPr>
          <p:nvPr>
            <p:ph type="title"/>
          </p:nvPr>
        </p:nvSpPr>
        <p:spPr>
          <a:xfrm>
            <a:off x="1857375" y="1214093"/>
            <a:ext cx="8397386" cy="706625"/>
          </a:xfrm>
        </p:spPr>
        <p:txBody>
          <a:bodyPr>
            <a:normAutofit/>
          </a:bodyPr>
          <a:lstStyle/>
          <a:p>
            <a:pPr rtl="0"/>
            <a:r>
              <a:rPr lang="en-US" b="1"/>
              <a:t>What are we doing now and next?</a:t>
            </a:r>
          </a:p>
        </p:txBody>
      </p:sp>
    </p:spTree>
    <p:extLst>
      <p:ext uri="{BB962C8B-B14F-4D97-AF65-F5344CB8AC3E}">
        <p14:creationId xmlns:p14="http://schemas.microsoft.com/office/powerpoint/2010/main" val="1077987737"/>
      </p:ext>
    </p:extLst>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D909F395-0B0C-EEE8-BD1F-6CEEF41AF52D}"/>
              </a:ext>
            </a:extLst>
          </p:cNvPr>
          <p:cNvPicPr>
            <a:picLocks noGrp="1" noChangeAspect="1"/>
          </p:cNvPicPr>
          <p:nvPr>
            <p:ph idx="14"/>
          </p:nvPr>
        </p:nvPicPr>
        <p:blipFill>
          <a:blip r:embed="rId3"/>
          <a:stretch>
            <a:fillRect/>
          </a:stretch>
        </p:blipFill>
        <p:spPr>
          <a:xfrm>
            <a:off x="6246019" y="2701497"/>
            <a:ext cx="4019550" cy="1604504"/>
          </a:xfrm>
          <a:prstGeom prst="rect">
            <a:avLst/>
          </a:prstGeom>
          <a:noFill/>
        </p:spPr>
      </p:pic>
      <p:sp>
        <p:nvSpPr>
          <p:cNvPr id="3" name="Content Placeholder 2">
            <a:extLst>
              <a:ext uri="{FF2B5EF4-FFF2-40B4-BE49-F238E27FC236}">
                <a16:creationId xmlns:a16="http://schemas.microsoft.com/office/drawing/2014/main" id="{2FE9D96F-0D98-5D0C-FF56-D247A985936A}"/>
              </a:ext>
            </a:extLst>
          </p:cNvPr>
          <p:cNvSpPr>
            <a:spLocks noGrp="1"/>
          </p:cNvSpPr>
          <p:nvPr>
            <p:ph idx="13"/>
          </p:nvPr>
        </p:nvSpPr>
        <p:spPr>
          <a:xfrm>
            <a:off x="1857376" y="1937274"/>
            <a:ext cx="4018815" cy="3259628"/>
          </a:xfrm>
          <a:prstGeom prst="rect">
            <a:avLst/>
          </a:prstGeom>
        </p:spPr>
        <p:txBody>
          <a:bodyPr>
            <a:normAutofit/>
          </a:bodyPr>
          <a:lstStyle/>
          <a:p>
            <a:r>
              <a:rPr lang="en-GB" sz="1800"/>
              <a:t>PPA electric contract to compliment REGO</a:t>
            </a:r>
          </a:p>
          <a:p>
            <a:endParaRPr lang="en-GB" sz="1800"/>
          </a:p>
          <a:p>
            <a:r>
              <a:rPr lang="en-GB" sz="1800"/>
              <a:t>Digital services moving 15% of server capacity to cloud</a:t>
            </a:r>
          </a:p>
          <a:p>
            <a:endParaRPr lang="en-GB" sz="1800"/>
          </a:p>
          <a:p>
            <a:r>
              <a:rPr lang="en-GB" sz="1800"/>
              <a:t>New ‘Travel to AUB’ online system</a:t>
            </a:r>
          </a:p>
          <a:p>
            <a:endParaRPr lang="en-GB" sz="1800"/>
          </a:p>
          <a:p>
            <a:r>
              <a:rPr lang="en-GB" sz="1800"/>
              <a:t>Electrify the AUB vehicle fleet</a:t>
            </a:r>
          </a:p>
          <a:p>
            <a:endParaRPr lang="en-GB"/>
          </a:p>
          <a:p>
            <a:endParaRPr lang="en-GB"/>
          </a:p>
        </p:txBody>
      </p:sp>
      <p:sp>
        <p:nvSpPr>
          <p:cNvPr id="4" name="Title 3">
            <a:extLst>
              <a:ext uri="{FF2B5EF4-FFF2-40B4-BE49-F238E27FC236}">
                <a16:creationId xmlns:a16="http://schemas.microsoft.com/office/drawing/2014/main" id="{5F5689D1-C223-5791-49CC-A85657590ED1}"/>
              </a:ext>
            </a:extLst>
          </p:cNvPr>
          <p:cNvSpPr>
            <a:spLocks noGrp="1"/>
          </p:cNvSpPr>
          <p:nvPr>
            <p:ph type="title"/>
          </p:nvPr>
        </p:nvSpPr>
        <p:spPr>
          <a:xfrm>
            <a:off x="1857375" y="1214093"/>
            <a:ext cx="8397386" cy="706625"/>
          </a:xfrm>
        </p:spPr>
        <p:txBody>
          <a:bodyPr>
            <a:normAutofit/>
          </a:bodyPr>
          <a:lstStyle/>
          <a:p>
            <a:r>
              <a:rPr lang="en-US" b="1"/>
              <a:t>What are we doing now and next?</a:t>
            </a:r>
            <a:endParaRPr lang="en-GB" b="1"/>
          </a:p>
        </p:txBody>
      </p:sp>
    </p:spTree>
    <p:extLst>
      <p:ext uri="{BB962C8B-B14F-4D97-AF65-F5344CB8AC3E}">
        <p14:creationId xmlns:p14="http://schemas.microsoft.com/office/powerpoint/2010/main" val="1707229764"/>
      </p:ext>
    </p:extLst>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8F4816-C43B-F5B4-4D3E-A592E1FEF128}"/>
              </a:ext>
            </a:extLst>
          </p:cNvPr>
          <p:cNvSpPr>
            <a:spLocks noGrp="1"/>
          </p:cNvSpPr>
          <p:nvPr>
            <p:ph idx="13"/>
          </p:nvPr>
        </p:nvSpPr>
        <p:spPr>
          <a:xfrm>
            <a:off x="1857375" y="1937274"/>
            <a:ext cx="4921336" cy="3259628"/>
          </a:xfrm>
        </p:spPr>
        <p:txBody>
          <a:bodyPr/>
          <a:lstStyle/>
          <a:p>
            <a:r>
              <a:rPr lang="en-GB" sz="1800"/>
              <a:t>Looking to lower waste production and increase recycling</a:t>
            </a:r>
          </a:p>
          <a:p>
            <a:endParaRPr lang="en-GB" sz="1800"/>
          </a:p>
          <a:p>
            <a:r>
              <a:rPr lang="en-GB" sz="1800"/>
              <a:t>Fairtrade campus certification 3-star achieved 2022</a:t>
            </a:r>
          </a:p>
          <a:p>
            <a:endParaRPr lang="en-GB" sz="1800"/>
          </a:p>
          <a:p>
            <a:r>
              <a:rPr lang="en-GB" sz="1800"/>
              <a:t>Looking to become a Hedgehog Friendly Campus</a:t>
            </a:r>
          </a:p>
          <a:p>
            <a:endParaRPr lang="en-GB"/>
          </a:p>
        </p:txBody>
      </p:sp>
      <p:sp>
        <p:nvSpPr>
          <p:cNvPr id="4" name="Title 3">
            <a:extLst>
              <a:ext uri="{FF2B5EF4-FFF2-40B4-BE49-F238E27FC236}">
                <a16:creationId xmlns:a16="http://schemas.microsoft.com/office/drawing/2014/main" id="{63F2EB75-908D-4492-FC5F-E5C39FF5E9A3}"/>
              </a:ext>
            </a:extLst>
          </p:cNvPr>
          <p:cNvSpPr>
            <a:spLocks noGrp="1"/>
          </p:cNvSpPr>
          <p:nvPr>
            <p:ph type="title"/>
          </p:nvPr>
        </p:nvSpPr>
        <p:spPr/>
        <p:txBody>
          <a:bodyPr/>
          <a:lstStyle/>
          <a:p>
            <a:r>
              <a:rPr lang="en-US" b="1"/>
              <a:t>What are we doing now and next?</a:t>
            </a:r>
            <a:endParaRPr lang="en-GB" b="1"/>
          </a:p>
        </p:txBody>
      </p:sp>
      <p:pic>
        <p:nvPicPr>
          <p:cNvPr id="9" name="Picture 8" descr="Text&#10;&#10;Description automatically generated with low confidence">
            <a:extLst>
              <a:ext uri="{FF2B5EF4-FFF2-40B4-BE49-F238E27FC236}">
                <a16:creationId xmlns:a16="http://schemas.microsoft.com/office/drawing/2014/main" id="{2016EBAF-DF19-2B32-9B39-82BC7AB5B9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8382" y="3201125"/>
            <a:ext cx="1864519" cy="2118167"/>
          </a:xfrm>
          <a:prstGeom prst="rect">
            <a:avLst/>
          </a:prstGeom>
        </p:spPr>
      </p:pic>
      <p:pic>
        <p:nvPicPr>
          <p:cNvPr id="11" name="Picture 10" descr="Icon&#10;&#10;Description automatically generated">
            <a:extLst>
              <a:ext uri="{FF2B5EF4-FFF2-40B4-BE49-F238E27FC236}">
                <a16:creationId xmlns:a16="http://schemas.microsoft.com/office/drawing/2014/main" id="{2AB28B14-9899-2A8C-3079-343EDA883B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11898" y="1297812"/>
            <a:ext cx="2177487" cy="1972760"/>
          </a:xfrm>
          <a:prstGeom prst="rect">
            <a:avLst/>
          </a:prstGeom>
        </p:spPr>
      </p:pic>
    </p:spTree>
    <p:extLst>
      <p:ext uri="{BB962C8B-B14F-4D97-AF65-F5344CB8AC3E}">
        <p14:creationId xmlns:p14="http://schemas.microsoft.com/office/powerpoint/2010/main" val="3335350075"/>
      </p:ext>
    </p:extLst>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Logo&#10;&#10;Description automatically generated">
            <a:extLst>
              <a:ext uri="{FF2B5EF4-FFF2-40B4-BE49-F238E27FC236}">
                <a16:creationId xmlns:a16="http://schemas.microsoft.com/office/drawing/2014/main" id="{0E2B0CC4-240A-5F38-7188-502E657252A2}"/>
              </a:ext>
            </a:extLst>
          </p:cNvPr>
          <p:cNvPicPr>
            <a:picLocks noGrp="1" noChangeAspect="1"/>
          </p:cNvPicPr>
          <p:nvPr>
            <p:ph idx="14"/>
          </p:nvPr>
        </p:nvPicPr>
        <p:blipFill>
          <a:blip r:embed="rId3" cstate="print">
            <a:extLst>
              <a:ext uri="{28A0092B-C50C-407E-A947-70E740481C1C}">
                <a14:useLocalDpi xmlns:a14="http://schemas.microsoft.com/office/drawing/2010/main" val="0"/>
              </a:ext>
            </a:extLst>
          </a:blip>
          <a:stretch>
            <a:fillRect/>
          </a:stretch>
        </p:blipFill>
        <p:spPr>
          <a:xfrm>
            <a:off x="6870404" y="1937274"/>
            <a:ext cx="2770683" cy="3259628"/>
          </a:xfrm>
          <a:noFill/>
        </p:spPr>
      </p:pic>
      <p:sp>
        <p:nvSpPr>
          <p:cNvPr id="3" name="Content Placeholder 2">
            <a:extLst>
              <a:ext uri="{FF2B5EF4-FFF2-40B4-BE49-F238E27FC236}">
                <a16:creationId xmlns:a16="http://schemas.microsoft.com/office/drawing/2014/main" id="{53C22784-D150-F76C-F46C-87ABB98771E7}"/>
              </a:ext>
            </a:extLst>
          </p:cNvPr>
          <p:cNvSpPr>
            <a:spLocks noGrp="1"/>
          </p:cNvSpPr>
          <p:nvPr>
            <p:ph idx="13"/>
          </p:nvPr>
        </p:nvSpPr>
        <p:spPr>
          <a:xfrm>
            <a:off x="1857376" y="1937274"/>
            <a:ext cx="4018815" cy="3259628"/>
          </a:xfrm>
        </p:spPr>
        <p:txBody>
          <a:bodyPr>
            <a:normAutofit/>
          </a:bodyPr>
          <a:lstStyle/>
          <a:p>
            <a:r>
              <a:rPr lang="en-GB" sz="1800"/>
              <a:t>Rewilding project</a:t>
            </a:r>
          </a:p>
          <a:p>
            <a:endParaRPr lang="en-GB" sz="1800"/>
          </a:p>
          <a:p>
            <a:r>
              <a:rPr lang="en-GB" sz="1800"/>
              <a:t>Expanded our Dye Garden</a:t>
            </a:r>
          </a:p>
          <a:p>
            <a:endParaRPr lang="en-GB" sz="1800"/>
          </a:p>
          <a:p>
            <a:r>
              <a:rPr lang="en-GB" sz="1800"/>
              <a:t>Created a herb garden</a:t>
            </a:r>
          </a:p>
          <a:p>
            <a:endParaRPr lang="en-GB" sz="1800"/>
          </a:p>
          <a:p>
            <a:r>
              <a:rPr lang="en-GB" sz="1800"/>
              <a:t>Dorset Sustainable Palm Oil champion</a:t>
            </a:r>
          </a:p>
          <a:p>
            <a:endParaRPr lang="en-GB"/>
          </a:p>
        </p:txBody>
      </p:sp>
      <p:sp>
        <p:nvSpPr>
          <p:cNvPr id="4" name="Title 3">
            <a:extLst>
              <a:ext uri="{FF2B5EF4-FFF2-40B4-BE49-F238E27FC236}">
                <a16:creationId xmlns:a16="http://schemas.microsoft.com/office/drawing/2014/main" id="{76F88A8A-61DA-B2ED-21C0-8BBB52E617A2}"/>
              </a:ext>
            </a:extLst>
          </p:cNvPr>
          <p:cNvSpPr>
            <a:spLocks noGrp="1"/>
          </p:cNvSpPr>
          <p:nvPr>
            <p:ph type="title"/>
          </p:nvPr>
        </p:nvSpPr>
        <p:spPr>
          <a:xfrm>
            <a:off x="1857375" y="1214093"/>
            <a:ext cx="8397386" cy="706625"/>
          </a:xfrm>
        </p:spPr>
        <p:txBody>
          <a:bodyPr>
            <a:normAutofit/>
          </a:bodyPr>
          <a:lstStyle/>
          <a:p>
            <a:r>
              <a:rPr lang="en-US" b="1"/>
              <a:t>What are we doing now and next?</a:t>
            </a:r>
            <a:endParaRPr lang="en-GB" b="1"/>
          </a:p>
        </p:txBody>
      </p:sp>
    </p:spTree>
    <p:extLst>
      <p:ext uri="{BB962C8B-B14F-4D97-AF65-F5344CB8AC3E}">
        <p14:creationId xmlns:p14="http://schemas.microsoft.com/office/powerpoint/2010/main" val="1067973542"/>
      </p:ext>
    </p:extLst>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iagram&#10;&#10;Description automatically generated with medium confidence">
            <a:extLst>
              <a:ext uri="{FF2B5EF4-FFF2-40B4-BE49-F238E27FC236}">
                <a16:creationId xmlns:a16="http://schemas.microsoft.com/office/drawing/2014/main" id="{915A996B-D7E2-918D-D892-E31D787B5875}"/>
              </a:ext>
            </a:extLst>
          </p:cNvPr>
          <p:cNvPicPr>
            <a:picLocks noChangeAspect="1"/>
          </p:cNvPicPr>
          <p:nvPr/>
        </p:nvPicPr>
        <p:blipFill>
          <a:blip r:embed="rId3"/>
          <a:stretch>
            <a:fillRect/>
          </a:stretch>
        </p:blipFill>
        <p:spPr>
          <a:xfrm>
            <a:off x="6246338" y="2471960"/>
            <a:ext cx="4018815" cy="2190254"/>
          </a:xfrm>
          <a:prstGeom prst="rect">
            <a:avLst/>
          </a:prstGeom>
          <a:noFill/>
        </p:spPr>
      </p:pic>
      <p:sp>
        <p:nvSpPr>
          <p:cNvPr id="3" name="Content Placeholder 2">
            <a:extLst>
              <a:ext uri="{FF2B5EF4-FFF2-40B4-BE49-F238E27FC236}">
                <a16:creationId xmlns:a16="http://schemas.microsoft.com/office/drawing/2014/main" id="{ACC3020A-A32E-5E4B-896D-4DE065D05E51}"/>
              </a:ext>
            </a:extLst>
          </p:cNvPr>
          <p:cNvSpPr>
            <a:spLocks noGrp="1"/>
          </p:cNvSpPr>
          <p:nvPr>
            <p:ph idx="13"/>
          </p:nvPr>
        </p:nvSpPr>
        <p:spPr>
          <a:xfrm>
            <a:off x="1857376" y="1937274"/>
            <a:ext cx="4018815" cy="3390698"/>
          </a:xfrm>
        </p:spPr>
        <p:txBody>
          <a:bodyPr>
            <a:noAutofit/>
          </a:bodyPr>
          <a:lstStyle/>
          <a:p>
            <a:r>
              <a:rPr lang="en-GB" sz="1800"/>
              <a:t>New builds and refurbishments – net zero projects</a:t>
            </a:r>
          </a:p>
          <a:p>
            <a:endParaRPr lang="en-GB" sz="1800"/>
          </a:p>
          <a:p>
            <a:r>
              <a:rPr lang="en-GB" sz="1800"/>
              <a:t>Air source heat pumps and PV on the new Northlight Studio builds</a:t>
            </a:r>
          </a:p>
          <a:p>
            <a:r>
              <a:rPr lang="en-GB" sz="1800"/>
              <a:t>PV on campus halls</a:t>
            </a:r>
          </a:p>
          <a:p>
            <a:endParaRPr lang="en-GB" sz="1800"/>
          </a:p>
          <a:p>
            <a:r>
              <a:rPr lang="en-GB" sz="1800"/>
              <a:t>ASHP in Innovation studio</a:t>
            </a:r>
          </a:p>
          <a:p>
            <a:endParaRPr lang="en-GB" sz="1800"/>
          </a:p>
          <a:p>
            <a:r>
              <a:rPr lang="en-GB" sz="1800"/>
              <a:t>Sustainable Development Goals in Level 4 curriculum</a:t>
            </a:r>
          </a:p>
        </p:txBody>
      </p:sp>
      <p:sp>
        <p:nvSpPr>
          <p:cNvPr id="4" name="Title 3">
            <a:extLst>
              <a:ext uri="{FF2B5EF4-FFF2-40B4-BE49-F238E27FC236}">
                <a16:creationId xmlns:a16="http://schemas.microsoft.com/office/drawing/2014/main" id="{F5D8E5EF-F8CF-EFE5-EE21-6E46D0E92380}"/>
              </a:ext>
            </a:extLst>
          </p:cNvPr>
          <p:cNvSpPr>
            <a:spLocks noGrp="1"/>
          </p:cNvSpPr>
          <p:nvPr>
            <p:ph type="title"/>
          </p:nvPr>
        </p:nvSpPr>
        <p:spPr>
          <a:xfrm>
            <a:off x="1857375" y="1214093"/>
            <a:ext cx="8397386" cy="706625"/>
          </a:xfrm>
        </p:spPr>
        <p:txBody>
          <a:bodyPr>
            <a:normAutofit/>
          </a:bodyPr>
          <a:lstStyle/>
          <a:p>
            <a:r>
              <a:rPr lang="en-GB" b="1"/>
              <a:t>Further influence</a:t>
            </a:r>
          </a:p>
        </p:txBody>
      </p:sp>
    </p:spTree>
    <p:extLst>
      <p:ext uri="{BB962C8B-B14F-4D97-AF65-F5344CB8AC3E}">
        <p14:creationId xmlns:p14="http://schemas.microsoft.com/office/powerpoint/2010/main" val="2888640065"/>
      </p:ext>
    </p:extLst>
  </p:cSld>
  <p:clrMapOvr>
    <a:masterClrMapping/>
  </p:clrMapOvr>
  <p:transition spd="med"/>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3">
            <a:extLst>
              <a:ext uri="{FF2B5EF4-FFF2-40B4-BE49-F238E27FC236}">
                <a16:creationId xmlns:a16="http://schemas.microsoft.com/office/drawing/2014/main" id="{810BCE4A-B7F6-4502-95A8-2AAF96162522}"/>
              </a:ext>
            </a:extLst>
          </p:cNvPr>
          <p:cNvSpPr>
            <a:spLocks noGrp="1"/>
          </p:cNvSpPr>
          <p:nvPr>
            <p:ph idx="14"/>
          </p:nvPr>
        </p:nvSpPr>
        <p:spPr>
          <a:xfrm>
            <a:off x="2196337" y="1921552"/>
            <a:ext cx="3642298" cy="3266351"/>
          </a:xfrm>
        </p:spPr>
        <p:txBody>
          <a:bodyPr lIns="68580" tIns="34290" rIns="68580" bIns="34290" anchor="t">
            <a:normAutofit/>
          </a:bodyPr>
          <a:lstStyle/>
          <a:p>
            <a:r>
              <a:rPr lang="en-US" sz="1800">
                <a:latin typeface="Arial"/>
                <a:cs typeface="Arial"/>
              </a:rPr>
              <a:t>Updated webpages: </a:t>
            </a:r>
            <a:r>
              <a:rPr lang="en-US" sz="1800" b="1">
                <a:latin typeface="Arial"/>
                <a:cs typeface="Arial"/>
              </a:rPr>
              <a:t>aub.ac.uk/environment</a:t>
            </a:r>
          </a:p>
          <a:p>
            <a:endParaRPr lang="en-US" sz="1800" b="1">
              <a:latin typeface="Arial"/>
              <a:cs typeface="Arial"/>
            </a:endParaRPr>
          </a:p>
          <a:p>
            <a:r>
              <a:rPr lang="en-US" sz="1800">
                <a:latin typeface="Arial"/>
                <a:cs typeface="Arial"/>
              </a:rPr>
              <a:t>New sections and icons</a:t>
            </a:r>
          </a:p>
          <a:p>
            <a:endParaRPr lang="en-US" sz="1800">
              <a:latin typeface="Arial"/>
              <a:cs typeface="Arial"/>
            </a:endParaRPr>
          </a:p>
          <a:p>
            <a:r>
              <a:rPr lang="en-US" sz="1800">
                <a:latin typeface="Arial"/>
                <a:cs typeface="Arial"/>
              </a:rPr>
              <a:t>New video content</a:t>
            </a:r>
          </a:p>
          <a:p>
            <a:endParaRPr lang="en-US" sz="1800">
              <a:latin typeface="Arial"/>
              <a:cs typeface="Arial"/>
            </a:endParaRPr>
          </a:p>
          <a:p>
            <a:r>
              <a:rPr lang="en-US" sz="1800">
                <a:latin typeface="Arial"/>
                <a:cs typeface="Arial"/>
              </a:rPr>
              <a:t>Ongoing updates to reflect ongoing progress</a:t>
            </a:r>
          </a:p>
          <a:p>
            <a:endParaRPr lang="en-US"/>
          </a:p>
        </p:txBody>
      </p:sp>
      <p:pic>
        <p:nvPicPr>
          <p:cNvPr id="2" name="Picture 4" descr="Graphical user interface, application, website&#10;&#10;Description automatically generated">
            <a:extLst>
              <a:ext uri="{FF2B5EF4-FFF2-40B4-BE49-F238E27FC236}">
                <a16:creationId xmlns:a16="http://schemas.microsoft.com/office/drawing/2014/main" id="{48EB717B-703F-49BF-BCBA-D8109C7909D4}"/>
              </a:ext>
            </a:extLst>
          </p:cNvPr>
          <p:cNvPicPr>
            <a:picLocks noGrp="1" noChangeAspect="1"/>
          </p:cNvPicPr>
          <p:nvPr>
            <p:ph idx="13"/>
          </p:nvPr>
        </p:nvPicPr>
        <p:blipFill>
          <a:blip r:embed="rId3"/>
          <a:stretch>
            <a:fillRect/>
          </a:stretch>
        </p:blipFill>
        <p:spPr>
          <a:xfrm>
            <a:off x="6488557" y="1752828"/>
            <a:ext cx="2671903" cy="3547575"/>
          </a:xfrm>
          <a:prstGeom prst="rect">
            <a:avLst/>
          </a:prstGeom>
          <a:noFill/>
        </p:spPr>
      </p:pic>
      <p:sp>
        <p:nvSpPr>
          <p:cNvPr id="4" name="Title 3">
            <a:extLst>
              <a:ext uri="{FF2B5EF4-FFF2-40B4-BE49-F238E27FC236}">
                <a16:creationId xmlns:a16="http://schemas.microsoft.com/office/drawing/2014/main" id="{D594BF46-764F-2E45-8CFB-08AEEE7FC8A8}"/>
              </a:ext>
            </a:extLst>
          </p:cNvPr>
          <p:cNvSpPr>
            <a:spLocks noGrp="1"/>
          </p:cNvSpPr>
          <p:nvPr>
            <p:ph type="title"/>
          </p:nvPr>
        </p:nvSpPr>
        <p:spPr>
          <a:xfrm>
            <a:off x="1857375" y="1214093"/>
            <a:ext cx="8397386" cy="706625"/>
          </a:xfrm>
        </p:spPr>
        <p:txBody>
          <a:bodyPr lIns="68580" tIns="34290" rIns="68580" bIns="34290" anchor="t">
            <a:normAutofit/>
          </a:bodyPr>
          <a:lstStyle/>
          <a:p>
            <a:r>
              <a:rPr lang="en-US" b="1">
                <a:latin typeface="Arial"/>
                <a:cs typeface="Arial"/>
              </a:rPr>
              <a:t>Environment webpages</a:t>
            </a:r>
            <a:endParaRPr lang="en-US" b="1"/>
          </a:p>
        </p:txBody>
      </p:sp>
    </p:spTree>
    <p:extLst>
      <p:ext uri="{BB962C8B-B14F-4D97-AF65-F5344CB8AC3E}">
        <p14:creationId xmlns:p14="http://schemas.microsoft.com/office/powerpoint/2010/main" val="1810261249"/>
      </p:ext>
    </p:extLst>
  </p:cSld>
  <p:clrMapOvr>
    <a:masterClrMapping/>
  </p:clrMapOvr>
  <p:transition spd="med"/>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94BF46-764F-2E45-8CFB-08AEEE7FC8A8}"/>
              </a:ext>
            </a:extLst>
          </p:cNvPr>
          <p:cNvSpPr>
            <a:spLocks noGrp="1"/>
          </p:cNvSpPr>
          <p:nvPr>
            <p:ph type="title"/>
          </p:nvPr>
        </p:nvSpPr>
        <p:spPr>
          <a:xfrm>
            <a:off x="1857375" y="1214093"/>
            <a:ext cx="8397386" cy="706625"/>
          </a:xfrm>
        </p:spPr>
        <p:txBody>
          <a:bodyPr>
            <a:normAutofit fontScale="90000"/>
          </a:bodyPr>
          <a:lstStyle/>
          <a:p>
            <a:pPr rtl="0"/>
            <a:r>
              <a:rPr lang="en-US" b="1"/>
              <a:t>AUB </a:t>
            </a:r>
            <a:r>
              <a:rPr lang="en-US" sz="3000" b="1"/>
              <a:t>Academic</a:t>
            </a:r>
            <a:r>
              <a:rPr lang="en-US" b="1"/>
              <a:t> and Technician Demonstrator Projects</a:t>
            </a:r>
          </a:p>
        </p:txBody>
      </p:sp>
      <p:sp>
        <p:nvSpPr>
          <p:cNvPr id="12" name="Content Placeholder 3">
            <a:extLst>
              <a:ext uri="{FF2B5EF4-FFF2-40B4-BE49-F238E27FC236}">
                <a16:creationId xmlns:a16="http://schemas.microsoft.com/office/drawing/2014/main" id="{810BCE4A-B7F6-4502-95A8-2AAF96162522}"/>
              </a:ext>
            </a:extLst>
          </p:cNvPr>
          <p:cNvSpPr>
            <a:spLocks noGrp="1"/>
          </p:cNvSpPr>
          <p:nvPr>
            <p:ph idx="11"/>
          </p:nvPr>
        </p:nvSpPr>
        <p:spPr>
          <a:xfrm>
            <a:off x="6235945" y="1948905"/>
            <a:ext cx="4018817" cy="622846"/>
          </a:xfrm>
        </p:spPr>
        <p:txBody>
          <a:bodyPr/>
          <a:lstStyle/>
          <a:p>
            <a:pPr algn="ctr"/>
            <a:endParaRPr lang="en-US"/>
          </a:p>
          <a:p>
            <a:pPr algn="ctr"/>
            <a:r>
              <a:rPr lang="en-US"/>
              <a:t>BA (Hons) Modelmaking</a:t>
            </a:r>
          </a:p>
        </p:txBody>
      </p:sp>
      <p:sp>
        <p:nvSpPr>
          <p:cNvPr id="3" name="Content Placeholder 2">
            <a:extLst>
              <a:ext uri="{FF2B5EF4-FFF2-40B4-BE49-F238E27FC236}">
                <a16:creationId xmlns:a16="http://schemas.microsoft.com/office/drawing/2014/main" id="{00E9B16B-6F35-4BBB-B9D1-5798AFE7BAF9}"/>
              </a:ext>
            </a:extLst>
          </p:cNvPr>
          <p:cNvSpPr>
            <a:spLocks noGrp="1"/>
          </p:cNvSpPr>
          <p:nvPr>
            <p:ph idx="1"/>
          </p:nvPr>
        </p:nvSpPr>
        <p:spPr/>
        <p:txBody>
          <a:bodyPr/>
          <a:lstStyle/>
          <a:p>
            <a:pPr algn="ctr"/>
            <a:endParaRPr lang="en-GB"/>
          </a:p>
          <a:p>
            <a:pPr algn="ctr"/>
            <a:endParaRPr lang="en-GB"/>
          </a:p>
          <a:p>
            <a:pPr algn="ctr"/>
            <a:r>
              <a:rPr lang="en-GB"/>
              <a:t>BA (Hons) Performance Design and BA (Hons) Costume and BA (Hons) Event Management</a:t>
            </a:r>
          </a:p>
        </p:txBody>
      </p:sp>
      <p:pic>
        <p:nvPicPr>
          <p:cNvPr id="5" name="Picture 4" descr="A picture containing yellow, colorful, cage&#10;&#10;Description automatically generated">
            <a:extLst>
              <a:ext uri="{FF2B5EF4-FFF2-40B4-BE49-F238E27FC236}">
                <a16:creationId xmlns:a16="http://schemas.microsoft.com/office/drawing/2014/main" id="{F1B84CDD-F54E-4152-9CB8-EE2EB02754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101544" y="2461337"/>
            <a:ext cx="2453702" cy="3852732"/>
          </a:xfrm>
          <a:prstGeom prst="rect">
            <a:avLst/>
          </a:prstGeom>
        </p:spPr>
      </p:pic>
      <p:pic>
        <p:nvPicPr>
          <p:cNvPr id="6" name="Picture 5" descr="A picture containing colorful&#10;&#10;Description automatically generated">
            <a:extLst>
              <a:ext uri="{FF2B5EF4-FFF2-40B4-BE49-F238E27FC236}">
                <a16:creationId xmlns:a16="http://schemas.microsoft.com/office/drawing/2014/main" id="{C173087F-2FBD-2CB3-16D3-F2C5A23D4C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9968" y="3160852"/>
            <a:ext cx="4018817" cy="2453702"/>
          </a:xfrm>
          <a:prstGeom prst="rect">
            <a:avLst/>
          </a:prstGeom>
        </p:spPr>
      </p:pic>
    </p:spTree>
    <p:extLst>
      <p:ext uri="{BB962C8B-B14F-4D97-AF65-F5344CB8AC3E}">
        <p14:creationId xmlns:p14="http://schemas.microsoft.com/office/powerpoint/2010/main" val="1881962324"/>
      </p:ext>
    </p:extLst>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TIMING" val="|3.4"/>
</p:tagLst>
</file>

<file path=ppt/tags/tag2.xml><?xml version="1.0" encoding="utf-8"?>
<p:tagLst xmlns:a="http://schemas.openxmlformats.org/drawingml/2006/main" xmlns:r="http://schemas.openxmlformats.org/officeDocument/2006/relationships" xmlns:p="http://schemas.openxmlformats.org/presentationml/2006/main">
  <p:tag name="TIMING" val="|3.4"/>
</p:tagLst>
</file>

<file path=ppt/tags/tag3.xml><?xml version="1.0" encoding="utf-8"?>
<p:tagLst xmlns:a="http://schemas.openxmlformats.org/drawingml/2006/main" xmlns:r="http://schemas.openxmlformats.org/officeDocument/2006/relationships" xmlns:p="http://schemas.openxmlformats.org/presentationml/2006/main">
  <p:tag name="TIMING" val="|3.3|3.9|8|11.6|7|5.9|4.8|5.7|7.8"/>
</p:tagLst>
</file>

<file path=ppt/theme/theme1.xml><?xml version="1.0" encoding="utf-8"?>
<a:theme xmlns:a="http://schemas.openxmlformats.org/drawingml/2006/main" name="AUB - Powerpoint Templat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normAutofit/>
      </a:bodyPr>
      <a:lstStyle>
        <a:defPPr marL="0" marR="0" indent="0" algn="l" defTabSz="914400" rtl="0" fontAlgn="auto" latinLnBrk="0" hangingPunct="0">
          <a:lnSpc>
            <a:spcPct val="90000"/>
          </a:lnSpc>
          <a:spcBef>
            <a:spcPts val="0"/>
          </a:spcBef>
          <a:spcAft>
            <a:spcPts val="0"/>
          </a:spcAft>
          <a:buClrTx/>
          <a:buSzTx/>
          <a:buFontTx/>
          <a:buNone/>
          <a:tabLst/>
          <a:defRPr kumimoji="0" sz="4400" b="1" i="0" u="none" strike="noStrike" cap="none" spc="0" normalizeH="0" baseline="0">
            <a:ln>
              <a:noFill/>
            </a:ln>
            <a:solidFill>
              <a:srgbClr val="FFFFFF"/>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AUB_PPT_Template_Marketing" id="{D90AC380-4456-0E44-B5A3-E310091A4E5C}" vid="{11BBD171-C611-A04C-BCBF-841104D348AC}"/>
    </a:ext>
  </a:extLst>
</a:theme>
</file>

<file path=ppt/theme/theme2.xml><?xml version="1.0" encoding="utf-8"?>
<a:theme xmlns:a="http://schemas.openxmlformats.org/drawingml/2006/main" name="AUB - Powerpoint Templat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normAutofit/>
      </a:bodyPr>
      <a:lstStyle>
        <a:defPPr marL="0" marR="0" indent="0" algn="l" defTabSz="914400" rtl="0" fontAlgn="auto" latinLnBrk="0" hangingPunct="0">
          <a:lnSpc>
            <a:spcPct val="90000"/>
          </a:lnSpc>
          <a:spcBef>
            <a:spcPts val="0"/>
          </a:spcBef>
          <a:spcAft>
            <a:spcPts val="0"/>
          </a:spcAft>
          <a:buClrTx/>
          <a:buSzTx/>
          <a:buFontTx/>
          <a:buNone/>
          <a:tabLst/>
          <a:defRPr kumimoji="0" sz="4400" b="1" i="0" u="none" strike="noStrike" cap="none" spc="0" normalizeH="0" baseline="0">
            <a:ln>
              <a:noFill/>
            </a:ln>
            <a:solidFill>
              <a:srgbClr val="FFFFFF"/>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AUB_PPT_Template_Marketing" id="{D90AC380-4456-0E44-B5A3-E310091A4E5C}" vid="{11BBD171-C611-A04C-BCBF-841104D348AC}"/>
    </a:ext>
  </a:extLst>
</a:theme>
</file>

<file path=ppt/theme/theme3.xml><?xml version="1.0" encoding="utf-8"?>
<a:theme xmlns:a="http://schemas.openxmlformats.org/drawingml/2006/main" name="PunchcardVTI">
  <a:themeElements>
    <a:clrScheme name="AnalogousFromLightSeedRightStep">
      <a:dk1>
        <a:srgbClr val="000000"/>
      </a:dk1>
      <a:lt1>
        <a:srgbClr val="FFFFFF"/>
      </a:lt1>
      <a:dk2>
        <a:srgbClr val="213B38"/>
      </a:dk2>
      <a:lt2>
        <a:srgbClr val="E2E8E2"/>
      </a:lt2>
      <a:accent1>
        <a:srgbClr val="CB90C8"/>
      </a:accent1>
      <a:accent2>
        <a:srgbClr val="C0799F"/>
      </a:accent2>
      <a:accent3>
        <a:srgbClr val="CB9198"/>
      </a:accent3>
      <a:accent4>
        <a:srgbClr val="C08E79"/>
      </a:accent4>
      <a:accent5>
        <a:srgbClr val="B2A27C"/>
      </a:accent5>
      <a:accent6>
        <a:srgbClr val="A1A96A"/>
      </a:accent6>
      <a:hlink>
        <a:srgbClr val="568F59"/>
      </a:hlink>
      <a:folHlink>
        <a:srgbClr val="7F7F7F"/>
      </a:folHlink>
    </a:clrScheme>
    <a:fontScheme name="Punchcard">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unchcardVTI" id="{C7262591-AF98-8F48-B56D-6342D2439B1A}" vid="{261D9F73-974A-B14E-9EAF-4871CCA60BB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AUB - Powerpoint">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normAutofit/>
      </a:bodyPr>
      <a:lstStyle>
        <a:defPPr marL="0" marR="0" indent="0" algn="l" defTabSz="914400" rtl="0" fontAlgn="auto" latinLnBrk="0" hangingPunct="0">
          <a:lnSpc>
            <a:spcPct val="90000"/>
          </a:lnSpc>
          <a:spcBef>
            <a:spcPts val="0"/>
          </a:spcBef>
          <a:spcAft>
            <a:spcPts val="0"/>
          </a:spcAft>
          <a:buClrTx/>
          <a:buSzTx/>
          <a:buFontTx/>
          <a:buNone/>
          <a:tabLst/>
          <a:defRPr kumimoji="0" sz="4400" b="1" i="0" u="none" strike="noStrike" cap="none" spc="0" normalizeH="0" baseline="0">
            <a:ln>
              <a:noFill/>
            </a:ln>
            <a:solidFill>
              <a:srgbClr val="FFFFFF"/>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AUB_PPT_Template_Marketing" id="{D90AC380-4456-0E44-B5A3-E310091A4E5C}" vid="{11BBD171-C611-A04C-BCBF-841104D348AC}"/>
    </a:ext>
  </a:extLst>
</a:theme>
</file>

<file path=ppt/theme/theme6.xml><?xml version="1.0" encoding="utf-8"?>
<a:theme xmlns:a="http://schemas.openxmlformats.org/drawingml/2006/main" name="KU_KSA_PPT UPDAT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normAutofit/>
      </a:bodyPr>
      <a:lstStyle>
        <a:defPPr marL="0" marR="0" indent="0" algn="l" defTabSz="914400" rtl="0" fontAlgn="auto" latinLnBrk="0" hangingPunct="0">
          <a:lnSpc>
            <a:spcPct val="90000"/>
          </a:lnSpc>
          <a:spcBef>
            <a:spcPts val="0"/>
          </a:spcBef>
          <a:spcAft>
            <a:spcPts val="0"/>
          </a:spcAft>
          <a:buClrTx/>
          <a:buSzTx/>
          <a:buFontTx/>
          <a:buNone/>
          <a:tabLst/>
          <a:defRPr kumimoji="0" sz="4400" b="1" i="0" u="none" strike="noStrike" cap="none" spc="0" normalizeH="0" baseline="0">
            <a:ln>
              <a:noFill/>
            </a:ln>
            <a:solidFill>
              <a:srgbClr val="FFFFFF"/>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AUB_PPT Template" id="{854CAD00-526E-B447-8289-A0E523EFAAF2}" vid="{040CCA7A-E61C-DC4D-B6F6-1A81D61B2E07}"/>
    </a:ext>
  </a:extLst>
</a:theme>
</file>

<file path=ppt/theme/theme7.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normAutofit/>
      </a:bodyPr>
      <a:lstStyle>
        <a:defPPr marL="0" marR="0" indent="0" algn="l" defTabSz="914400" rtl="0" fontAlgn="auto" latinLnBrk="0" hangingPunct="0">
          <a:lnSpc>
            <a:spcPct val="90000"/>
          </a:lnSpc>
          <a:spcBef>
            <a:spcPts val="0"/>
          </a:spcBef>
          <a:spcAft>
            <a:spcPts val="0"/>
          </a:spcAft>
          <a:buClrTx/>
          <a:buSzTx/>
          <a:buFontTx/>
          <a:buNone/>
          <a:tabLst/>
          <a:defRPr kumimoji="0" sz="4400" b="1" i="0" u="none" strike="noStrike" cap="none" spc="0" normalizeH="0" baseline="0">
            <a:ln>
              <a:noFill/>
            </a:ln>
            <a:solidFill>
              <a:srgbClr val="FFFFFF"/>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9e13efe1-8c0e-47ec-9e1b-2888edd94241">AUBDOCUMENT-312-63</_dlc_DocId>
    <_dlc_DocIdUrl xmlns="9e13efe1-8c0e-47ec-9e1b-2888edd94241">
      <Url>https://intranet.aub.ac.uk/human-resources/_layouts/15/DocIdRedir.aspx?ID=AUBDOCUMENT-312-63</Url>
      <Description>AUBDOCUMENT-312-63</Description>
    </_dlc_DocIdUrl>
  </documentManagement>
</p:properti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490077390A042846B4687376650FAEEB" ma:contentTypeVersion="2" ma:contentTypeDescription="Create a new document." ma:contentTypeScope="" ma:versionID="d4a0ca06f87349fc87c80338b3cb0407">
  <xsd:schema xmlns:xsd="http://www.w3.org/2001/XMLSchema" xmlns:xs="http://www.w3.org/2001/XMLSchema" xmlns:p="http://schemas.microsoft.com/office/2006/metadata/properties" xmlns:ns2="9e13efe1-8c0e-47ec-9e1b-2888edd94241" targetNamespace="http://schemas.microsoft.com/office/2006/metadata/properties" ma:root="true" ma:fieldsID="6eb65711ba697283404fde8c3e87a7a3" ns2:_="">
    <xsd:import namespace="9e13efe1-8c0e-47ec-9e1b-2888edd94241"/>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13efe1-8c0e-47ec-9e1b-2888edd94241"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EEDFDC8-FFBA-406A-A1B3-8CDEAF8BD571}">
  <ds:schemaRefs>
    <ds:schemaRef ds:uri="http://schemas.microsoft.com/office/2006/documentManagement/types"/>
    <ds:schemaRef ds:uri="http://purl.org/dc/dcmitype/"/>
    <ds:schemaRef ds:uri="http://www.w3.org/XML/1998/namespace"/>
    <ds:schemaRef ds:uri="http://purl.org/dc/terms/"/>
    <ds:schemaRef ds:uri="http://purl.org/dc/elements/1.1/"/>
    <ds:schemaRef ds:uri="http://schemas.openxmlformats.org/package/2006/metadata/core-properties"/>
    <ds:schemaRef ds:uri="http://schemas.microsoft.com/office/2006/metadata/properties"/>
    <ds:schemaRef ds:uri="http://schemas.microsoft.com/office/infopath/2007/PartnerControls"/>
    <ds:schemaRef ds:uri="9e13efe1-8c0e-47ec-9e1b-2888edd94241"/>
  </ds:schemaRefs>
</ds:datastoreItem>
</file>

<file path=customXml/itemProps2.xml><?xml version="1.0" encoding="utf-8"?>
<ds:datastoreItem xmlns:ds="http://schemas.openxmlformats.org/officeDocument/2006/customXml" ds:itemID="{4BBFDC67-F404-4CE9-AF45-63C1C6544109}">
  <ds:schemaRefs>
    <ds:schemaRef ds:uri="http://schemas.microsoft.com/sharepoint/events"/>
  </ds:schemaRefs>
</ds:datastoreItem>
</file>

<file path=customXml/itemProps3.xml><?xml version="1.0" encoding="utf-8"?>
<ds:datastoreItem xmlns:ds="http://schemas.openxmlformats.org/officeDocument/2006/customXml" ds:itemID="{686ADBCC-C35D-42B2-AEE5-DC85F0EE99A5}">
  <ds:schemaRefs>
    <ds:schemaRef ds:uri="http://schemas.microsoft.com/sharepoint/v3/contenttype/forms"/>
  </ds:schemaRefs>
</ds:datastoreItem>
</file>

<file path=customXml/itemProps4.xml><?xml version="1.0" encoding="utf-8"?>
<ds:datastoreItem xmlns:ds="http://schemas.openxmlformats.org/officeDocument/2006/customXml" ds:itemID="{F1552A0F-738B-4905-8926-134D8D3B1581}">
  <ds:schemaRefs>
    <ds:schemaRef ds:uri="9e13efe1-8c0e-47ec-9e1b-2888edd9424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12</TotalTime>
  <Words>6499</Words>
  <Application>Microsoft Office PowerPoint</Application>
  <PresentationFormat>Widescreen</PresentationFormat>
  <Paragraphs>1011</Paragraphs>
  <Slides>144</Slides>
  <Notes>64</Notes>
  <HiddenSlides>4</HiddenSlides>
  <MMClips>0</MMClips>
  <ScaleCrop>false</ScaleCrop>
  <HeadingPairs>
    <vt:vector size="6" baseType="variant">
      <vt:variant>
        <vt:lpstr>Fonts Used</vt:lpstr>
      </vt:variant>
      <vt:variant>
        <vt:i4>18</vt:i4>
      </vt:variant>
      <vt:variant>
        <vt:lpstr>Theme</vt:lpstr>
      </vt:variant>
      <vt:variant>
        <vt:i4>7</vt:i4>
      </vt:variant>
      <vt:variant>
        <vt:lpstr>Slide Titles</vt:lpstr>
      </vt:variant>
      <vt:variant>
        <vt:i4>144</vt:i4>
      </vt:variant>
    </vt:vector>
  </HeadingPairs>
  <TitlesOfParts>
    <vt:vector size="169" baseType="lpstr">
      <vt:lpstr>Arial</vt:lpstr>
      <vt:lpstr>Arial Black</vt:lpstr>
      <vt:lpstr>Arial,Sans-Serif</vt:lpstr>
      <vt:lpstr>Beatrice</vt:lpstr>
      <vt:lpstr>Calibri</vt:lpstr>
      <vt:lpstr>Calibri Light</vt:lpstr>
      <vt:lpstr>Corbel</vt:lpstr>
      <vt:lpstr>foco light</vt:lpstr>
      <vt:lpstr>foco light</vt:lpstr>
      <vt:lpstr>Franklin Gothic Book</vt:lpstr>
      <vt:lpstr>Helvetica</vt:lpstr>
      <vt:lpstr>Lucida Sans Unicode</vt:lpstr>
      <vt:lpstr>Neue Haas Grotesk Text Pro</vt:lpstr>
      <vt:lpstr>System Font Regular</vt:lpstr>
      <vt:lpstr>Times New Roman</vt:lpstr>
      <vt:lpstr>Verdana</vt:lpstr>
      <vt:lpstr>-webkit-standard</vt:lpstr>
      <vt:lpstr>Wingdings</vt:lpstr>
      <vt:lpstr>AUB - Powerpoint Template</vt:lpstr>
      <vt:lpstr>AUB - Powerpoint Template</vt:lpstr>
      <vt:lpstr>PunchcardVTI</vt:lpstr>
      <vt:lpstr>Office Theme</vt:lpstr>
      <vt:lpstr>AUB - Powerpoint</vt:lpstr>
      <vt:lpstr>KU_KSA_PPT UPDATE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to contact us</vt:lpstr>
      <vt:lpstr>Forms on Intranet</vt:lpstr>
      <vt:lpstr>Pay</vt:lpstr>
      <vt:lpstr>Overtime</vt:lpstr>
      <vt:lpstr>Pensions</vt:lpstr>
      <vt:lpstr>Annual Savings Scheme</vt:lpstr>
      <vt:lpstr>Other Finance Services</vt:lpstr>
      <vt:lpstr>PowerPoint Presentation</vt:lpstr>
      <vt:lpstr>PowerPoint Presentation</vt:lpstr>
      <vt:lpstr>Our aim</vt:lpstr>
      <vt:lpstr>Our aim</vt:lpstr>
      <vt:lpstr>PowerPoint Presentation</vt:lpstr>
      <vt:lpstr>PowerPoint Presentation</vt:lpstr>
      <vt:lpstr>Who are we?</vt:lpstr>
      <vt:lpstr>PowerPoint Presentation</vt:lpstr>
      <vt:lpstr>What do we do?</vt:lpstr>
      <vt:lpstr>Our brand</vt:lpstr>
      <vt:lpstr>Our logo</vt:lpstr>
      <vt:lpstr>PowerPoint Presentation</vt:lpstr>
      <vt:lpstr>PowerPoint Presentation</vt:lpstr>
      <vt:lpstr>PowerPoint Presentation</vt:lpstr>
      <vt:lpstr>PowerPoint Presentation</vt:lpstr>
      <vt:lpstr>CRM (Customer Relationship Management)</vt:lpstr>
      <vt:lpstr>Physical keep warm items</vt:lpstr>
      <vt:lpstr>Open days</vt:lpstr>
      <vt:lpstr>Graduation</vt:lpstr>
      <vt:lpstr>PowerPoint Presentation</vt:lpstr>
      <vt:lpstr>BREAK  </vt:lpstr>
      <vt:lpstr>PowerPoint Presentation</vt:lpstr>
      <vt:lpstr>Content</vt:lpstr>
      <vt:lpstr>AUB Health and Safety Manager</vt:lpstr>
      <vt:lpstr>AUB Health and Safety Intranet Page</vt:lpstr>
      <vt:lpstr>Fire Safety</vt:lpstr>
      <vt:lpstr>Fire Evacuation Duties</vt:lpstr>
      <vt:lpstr>PowerPoint Presentation</vt:lpstr>
      <vt:lpstr>Accident / Incident &amp; Injury Reporting</vt:lpstr>
      <vt:lpstr>First Aid</vt:lpstr>
      <vt:lpstr>Conflict Management – Personnel Security Code Word.</vt:lpstr>
      <vt:lpstr>Risk Assessments</vt:lpstr>
      <vt:lpstr>Health and Safety Law</vt:lpstr>
      <vt:lpstr>Responsible Persons</vt:lpstr>
      <vt:lpstr>Health &amp; Safety Online Staff Training</vt:lpstr>
      <vt:lpstr>Health &amp; Safety Online Platform</vt:lpstr>
      <vt:lpstr>Questions?</vt:lpstr>
      <vt:lpstr>Content</vt:lpstr>
      <vt:lpstr>AUB Health and Safety Manager</vt:lpstr>
      <vt:lpstr>Fire Safety</vt:lpstr>
      <vt:lpstr>Fire Evacuation Duties</vt:lpstr>
      <vt:lpstr>PowerPoint Presentation</vt:lpstr>
      <vt:lpstr>Accident / Incident &amp; Injury Reporting</vt:lpstr>
      <vt:lpstr>First Aid</vt:lpstr>
      <vt:lpstr>Risk Assessments</vt:lpstr>
      <vt:lpstr>Assessing the Risks</vt:lpstr>
      <vt:lpstr>COSHH - Control of Substances Hazardous to Health </vt:lpstr>
      <vt:lpstr>Health and Safety Law</vt:lpstr>
      <vt:lpstr>Health &amp; Safety Management</vt:lpstr>
      <vt:lpstr>Responsible Persons</vt:lpstr>
      <vt:lpstr>Health &amp; Safety Signage</vt:lpstr>
      <vt:lpstr>Covid-19</vt:lpstr>
      <vt:lpstr>Health &amp; Safety Online Staff Training</vt:lpstr>
      <vt:lpstr>Health &amp; Safety Online Platform</vt:lpstr>
      <vt:lpstr>End of Presentation</vt:lpstr>
      <vt:lpstr>PowerPoint Presentation</vt:lpstr>
      <vt:lpstr>Context</vt:lpstr>
      <vt:lpstr>THE INCREASING RATES OF CHANGE IN HUMAN ACTIVITY SINCE THE BEGINNING OF THE INDUSTRIAL REVOLUTION</vt:lpstr>
      <vt:lpstr>Legislation</vt:lpstr>
      <vt:lpstr>PowerPoint Presentation</vt:lpstr>
      <vt:lpstr>Introduction</vt:lpstr>
      <vt:lpstr>Science-Based Target</vt:lpstr>
      <vt:lpstr>What are we doing now and next?</vt:lpstr>
      <vt:lpstr>What are we doing now and next?</vt:lpstr>
      <vt:lpstr>What are we doing now and next?</vt:lpstr>
      <vt:lpstr>What are we doing now and next?</vt:lpstr>
      <vt:lpstr>Further influence</vt:lpstr>
      <vt:lpstr>Environment webpages</vt:lpstr>
      <vt:lpstr>AUB Academic and Technician Demonstrator Projects</vt:lpstr>
      <vt:lpstr>AUB Academic and Technician Demonstrator Projects</vt:lpstr>
      <vt:lpstr>AUB Academic and Technician Demonstrator Projects</vt:lpstr>
      <vt:lpstr>PowerPoint Presentation</vt:lpstr>
      <vt:lpstr>Sustainability and Net Zero Project Team</vt:lpstr>
      <vt:lpstr>PowerPoint Presentation</vt:lpstr>
      <vt:lpstr>MINI BREAK  </vt:lpstr>
      <vt:lpstr>AUB Student Services</vt:lpstr>
      <vt:lpstr>Student Advice</vt:lpstr>
      <vt:lpstr>Accommodation &amp;  AUB Community  </vt:lpstr>
      <vt:lpstr>Disability &amp; Mentoring </vt:lpstr>
      <vt:lpstr>Counselling</vt:lpstr>
      <vt:lpstr>Faith &amp; Reflection</vt:lpstr>
      <vt:lpstr>AUB Futures</vt:lpstr>
      <vt:lpstr>Wellbeing</vt:lpstr>
      <vt:lpstr>Study Skills &amp; EAP</vt:lpstr>
      <vt:lpstr>Student Conduct &amp; Complaints</vt:lpstr>
      <vt:lpstr>AUB Student Services</vt:lpstr>
      <vt:lpstr>PowerPoint Presentation</vt:lpstr>
      <vt:lpstr>PowerPoint Presentation</vt:lpstr>
      <vt:lpstr>PowerPoint Presentation</vt:lpstr>
      <vt:lpstr>PowerPoint Presentation</vt:lpstr>
      <vt:lpstr>PowerPoint Presentation</vt:lpstr>
      <vt:lpstr>EDI training and development</vt:lpstr>
      <vt:lpstr>How to get involved</vt:lpstr>
      <vt:lpstr>Contacts and resources </vt:lpstr>
      <vt:lpstr>AUB Library</vt:lpstr>
      <vt:lpstr>The basics</vt:lpstr>
      <vt:lpstr>Using the Library (for staff)</vt:lpstr>
      <vt:lpstr>We are open 7 days a week</vt:lpstr>
      <vt:lpstr>Collections</vt:lpstr>
      <vt:lpstr>PowerPoint Presentation</vt:lpstr>
      <vt:lpstr>PowerPoint Presentation</vt:lpstr>
      <vt:lpstr>PowerPoint Presentation</vt:lpstr>
      <vt:lpstr>Subject Librarians</vt:lpstr>
      <vt:lpstr>Information literacy</vt:lpstr>
      <vt:lpstr>How we can support you with professional practice / research</vt:lpstr>
      <vt:lpstr>More information</vt:lpstr>
      <vt:lpstr>PowerPoint Presentation</vt:lpstr>
      <vt:lpstr>PowerPoint Presentation</vt:lpstr>
      <vt:lpstr>PowerPoint Presentation</vt:lpstr>
      <vt:lpstr>PowerPoint Presentation</vt:lpstr>
      <vt:lpstr>What do we do </vt:lpstr>
      <vt:lpstr>More information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Lucy Harmer</dc:creator>
  <cp:lastModifiedBy>Rosie Povall</cp:lastModifiedBy>
  <cp:revision>3</cp:revision>
  <dcterms:created xsi:type="dcterms:W3CDTF">2017-08-23T13:32:05Z</dcterms:created>
  <dcterms:modified xsi:type="dcterms:W3CDTF">2023-12-19T15:28:31Z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dd736e18-fe32-4234-a9b1-fdebe228f05f</vt:lpwstr>
  </property>
  <property fmtid="{D5CDD505-2E9C-101B-9397-08002B2CF9AE}" pid="3" name="ContentTypeId">
    <vt:lpwstr>0x010100490077390A042846B4687376650FAEEB</vt:lpwstr>
  </property>
</Properties>
</file>